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13716000" cx="24384000"/>
  <p:notesSz cx="6858000" cy="9144000"/>
  <p:embeddedFontLst>
    <p:embeddedFont>
      <p:font typeface="Inter"/>
      <p:regular r:id="rId37"/>
      <p:bold r:id="rId38"/>
      <p:italic r:id="rId39"/>
      <p:boldItalic r:id="rId40"/>
    </p:embeddedFont>
    <p:embeddedFont>
      <p:font typeface="JetBrains Mono Medium"/>
      <p:regular r:id="rId41"/>
      <p:bold r:id="rId42"/>
      <p:italic r:id="rId43"/>
      <p:boldItalic r:id="rId44"/>
    </p:embeddedFont>
    <p:embeddedFont>
      <p:font typeface="Inter Medium"/>
      <p:regular r:id="rId45"/>
      <p:bold r:id="rId46"/>
      <p:italic r:id="rId47"/>
      <p:boldItalic r:id="rId48"/>
    </p:embeddedFont>
    <p:embeddedFont>
      <p:font typeface="JetBrains Mono"/>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Inter-boldItalic.fntdata"/><Relationship Id="rId42" Type="http://schemas.openxmlformats.org/officeDocument/2006/relationships/font" Target="fonts/JetBrainsMonoMedium-bold.fntdata"/><Relationship Id="rId41" Type="http://schemas.openxmlformats.org/officeDocument/2006/relationships/font" Target="fonts/JetBrainsMonoMedium-regular.fntdata"/><Relationship Id="rId44" Type="http://schemas.openxmlformats.org/officeDocument/2006/relationships/font" Target="fonts/JetBrainsMonoMedium-boldItalic.fntdata"/><Relationship Id="rId43" Type="http://schemas.openxmlformats.org/officeDocument/2006/relationships/font" Target="fonts/JetBrainsMonoMedium-italic.fntdata"/><Relationship Id="rId46" Type="http://schemas.openxmlformats.org/officeDocument/2006/relationships/font" Target="fonts/InterMedium-bold.fntdata"/><Relationship Id="rId45" Type="http://schemas.openxmlformats.org/officeDocument/2006/relationships/font" Target="fonts/Inter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InterMedium-boldItalic.fntdata"/><Relationship Id="rId47" Type="http://schemas.openxmlformats.org/officeDocument/2006/relationships/font" Target="fonts/InterMedium-italic.fntdata"/><Relationship Id="rId49" Type="http://schemas.openxmlformats.org/officeDocument/2006/relationships/font" Target="fonts/JetBrainsMon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Inter-regular.fntdata"/><Relationship Id="rId36" Type="http://schemas.openxmlformats.org/officeDocument/2006/relationships/slide" Target="slides/slide32.xml"/><Relationship Id="rId39" Type="http://schemas.openxmlformats.org/officeDocument/2006/relationships/font" Target="fonts/Inter-italic.fntdata"/><Relationship Id="rId38" Type="http://schemas.openxmlformats.org/officeDocument/2006/relationships/font" Target="fonts/Inter-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JetBrainsMono-italic.fntdata"/><Relationship Id="rId50" Type="http://schemas.openxmlformats.org/officeDocument/2006/relationships/font" Target="fonts/JetBrainsMono-bold.fntdata"/><Relationship Id="rId53" Type="http://schemas.openxmlformats.org/officeDocument/2006/relationships/font" Target="fonts/OpenSans-regular.fntdata"/><Relationship Id="rId52" Type="http://schemas.openxmlformats.org/officeDocument/2006/relationships/font" Target="fonts/JetBrainsMono-boldItalic.fntdata"/><Relationship Id="rId11" Type="http://schemas.openxmlformats.org/officeDocument/2006/relationships/slide" Target="slides/slide7.xml"/><Relationship Id="rId55" Type="http://schemas.openxmlformats.org/officeDocument/2006/relationships/font" Target="fonts/OpenSans-italic.fntdata"/><Relationship Id="rId10" Type="http://schemas.openxmlformats.org/officeDocument/2006/relationships/slide" Target="slides/slide6.xml"/><Relationship Id="rId54" Type="http://schemas.openxmlformats.org/officeDocument/2006/relationships/font" Target="fonts/OpenSans-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Open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54b0300a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e54b0300a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 will talk about things that I consider interesting to know for those developing agents. There will be a second presentation with a short survey of some specific approaches that might be interesting.</a:t>
            </a:r>
            <a:endParaRPr>
              <a:solidFill>
                <a:schemeClr val="dk1"/>
              </a:solidFill>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52c2b78dac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52c2b78dac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your text does not fit in the text placeholder, consider breaking it into 2 slides or choosing a layout with 2 or 3 columns.</a:t>
            </a:r>
            <a:endParaRPr>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2c2b78dac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52c2b78dac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your text does not fit in the text placeholder, consider breaking it into 2 slides or choosing a layout with 2 or 3 columns.</a:t>
            </a:r>
            <a:endParaRPr>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52c2b78dac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52c2b78dac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Users prefer something understandable rather than very precise. Therefore, if you show to user what an agent does, it may be worth to select something that looks smart, even if it’s not the smartest on average.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52c2b78dac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52c2b78dac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52c2b78dac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52c2b78dac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r>
              <a:rPr b="1" lang="en">
                <a:solidFill>
                  <a:schemeClr val="dk1"/>
                </a:solidFill>
                <a:latin typeface="Open Sans"/>
                <a:ea typeface="Open Sans"/>
                <a:cs typeface="Open Sans"/>
                <a:sym typeface="Open Sans"/>
              </a:rPr>
              <a:t>use only one type of separator (section) within one presentation</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52c2b78da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52c2b78da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your text does not fit in the text placeholder, consider breaking it into 2 slides or choosing a layout with 2 or 3 columns.</a:t>
            </a:r>
            <a:endParaRPr>
              <a:solidFill>
                <a:schemeClr val="dk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52c2b78d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52c2b78d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your text does not fit in the text placeholder, consider breaking it into 2 slides or choosing a layout with 2 or 3 columns.</a:t>
            </a:r>
            <a:endParaRPr>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52c2b78dac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52c2b78dac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Open Sans"/>
                <a:ea typeface="Open Sans"/>
                <a:cs typeface="Open Sans"/>
                <a:sym typeface="Open Sans"/>
              </a:rPr>
              <a:t>If the text does not fit, consider breaking it into 2 slides.</a:t>
            </a:r>
            <a:endParaRPr>
              <a:solidFill>
                <a:schemeClr val="dk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52c2b78da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52c2b78da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Open Sans"/>
                <a:ea typeface="Open Sans"/>
                <a:cs typeface="Open Sans"/>
                <a:sym typeface="Open Sans"/>
              </a:rPr>
              <a:t>If the text does not fit, consider breaking it into 2 slides.</a:t>
            </a:r>
            <a:endParaRPr>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52c2b78da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52c2b78da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Open Sans"/>
                <a:ea typeface="Open Sans"/>
                <a:cs typeface="Open Sans"/>
                <a:sym typeface="Open Sans"/>
              </a:rPr>
              <a:t>If the text does not fit, consider breaking it into 2 slides.</a:t>
            </a:r>
            <a:endParaRPr>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2c2b78dac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52c2b78dac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Users prefer something understandable rather than very precise. Therefore, if you show to user what an agent does, it may be worth to select something that looks smart, even if it’s not the smartest on average.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52c2b78dac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52c2b78dac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Open Sans"/>
                <a:ea typeface="Open Sans"/>
                <a:cs typeface="Open Sans"/>
                <a:sym typeface="Open Sans"/>
              </a:rPr>
              <a:t>If the text does not fit, consider breaking it into 2 slides.</a:t>
            </a:r>
            <a:endParaRPr>
              <a:solidFill>
                <a:schemeClr val="dk1"/>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52c2b78dac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52c2b78dac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r>
              <a:rPr b="1" lang="en">
                <a:solidFill>
                  <a:schemeClr val="dk1"/>
                </a:solidFill>
                <a:latin typeface="Open Sans"/>
                <a:ea typeface="Open Sans"/>
                <a:cs typeface="Open Sans"/>
                <a:sym typeface="Open Sans"/>
              </a:rPr>
              <a:t>use only one type of separator (section) within one presentation</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52c2b78d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52c2b78d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This </a:t>
            </a:r>
            <a:r>
              <a:rPr i="1" lang="en">
                <a:solidFill>
                  <a:schemeClr val="dk1"/>
                </a:solidFill>
                <a:latin typeface="Open Sans"/>
                <a:ea typeface="Open Sans"/>
                <a:cs typeface="Open Sans"/>
                <a:sym typeface="Open Sans"/>
              </a:rPr>
              <a:t>Question &amp; answer</a:t>
            </a:r>
            <a:r>
              <a:rPr lang="en">
                <a:solidFill>
                  <a:schemeClr val="dk1"/>
                </a:solidFill>
                <a:latin typeface="Open Sans"/>
                <a:ea typeface="Open Sans"/>
                <a:cs typeface="Open Sans"/>
                <a:sym typeface="Open Sans"/>
              </a:rPr>
              <a:t> slide is ideal for presenting short questions and answers.</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dd107a5b4c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dd107a5b4c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Users prefer something understandable rather than very precise. Therefore, if you show to user what an agent does, it may be worth to select something that looks smart, even if it’s not the smartest on average.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3c8a03e12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33c8a03e12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3c8a03e126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33c8a03e126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52c2b78dac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52c2b78dac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r>
              <a:rPr b="1" lang="en">
                <a:solidFill>
                  <a:schemeClr val="dk1"/>
                </a:solidFill>
                <a:latin typeface="Open Sans"/>
                <a:ea typeface="Open Sans"/>
                <a:cs typeface="Open Sans"/>
                <a:sym typeface="Open Sans"/>
              </a:rPr>
              <a:t>use only one type of separator (section) within one presentation</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52c2b78dac_0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52c2b78dac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your text does not fit in the text placeholder, consider breaking it into 2 slides or choosing a layout with 2 or 3 columns.</a:t>
            </a:r>
            <a:endParaRPr>
              <a:solidFill>
                <a:schemeClr val="dk1"/>
              </a:solidFill>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dd107a5b4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dd107a5b4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your text does not fit in the text placeholder, consider breaking it into 2 slides or choosing a layout with 2 or 3 columns.</a:t>
            </a:r>
            <a:endParaRPr>
              <a:solidFill>
                <a:schemeClr val="dk1"/>
              </a:solidFill>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c8a03e126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3c8a03e126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2c2b78dac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52c2b78dac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First generate a tree of functions. Then re-implement from bottom, sample several implementations and select such implementations, that have better “functional consensus” – same inputs result in same outputs.</a:t>
            </a:r>
            <a:endParaRPr>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3c8a03e126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33c8a03e126_0_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Open Sans"/>
                <a:ea typeface="Open Sans"/>
                <a:cs typeface="Open Sans"/>
                <a:sym typeface="Open Sans"/>
              </a:rPr>
              <a:t>If the text does not fit, consider breaking it into 2 slides.</a:t>
            </a:r>
            <a:endParaRPr>
              <a:solidFill>
                <a:schemeClr val="dk1"/>
              </a:solidFill>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3c8a03e126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3c8a03e126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2c2b78dac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52c2b78dac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This is a </a:t>
            </a:r>
            <a:r>
              <a:rPr i="1" lang="en">
                <a:solidFill>
                  <a:schemeClr val="dk1"/>
                </a:solidFill>
                <a:latin typeface="Open Sans"/>
                <a:ea typeface="Open Sans"/>
                <a:cs typeface="Open Sans"/>
                <a:sym typeface="Open Sans"/>
              </a:rPr>
              <a:t>Closing slide</a:t>
            </a:r>
            <a:r>
              <a:rPr lang="en">
                <a:solidFill>
                  <a:schemeClr val="dk1"/>
                </a:solidFill>
                <a:latin typeface="Open Sans"/>
                <a:ea typeface="Open Sans"/>
                <a:cs typeface="Open Sans"/>
                <a:sym typeface="Open Sans"/>
              </a:rPr>
              <a:t> that is ideal for ending your presentation.</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52c2b78dac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52c2b78dac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memory constrained to a real format of the documentation in teams</a:t>
            </a:r>
            <a:endParaRPr>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2c2b78dac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2c2b78dac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 ton of agents cosplaying a dev team.</a:t>
            </a:r>
            <a:endParaRPr>
              <a:solidFill>
                <a:schemeClr val="dk1"/>
              </a:solidFill>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2c2b78dac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52c2b78dac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 ton of agents cosplaying a dev team.</a:t>
            </a:r>
            <a:endParaRPr>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52c2b78dac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52c2b78dac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your text does not fit in the text placeholder, consider breaking it into 2 slides or choosing a layout with 2 or 3 columns.</a:t>
            </a:r>
            <a:endParaRPr>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52c2b78dac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52c2b78dac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your text does not fit in the text placeholder, consider breaking it into 2 slides or choosing a layout with 2 or 3 columns.</a:t>
            </a:r>
            <a:endParaRPr>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52c2b78dac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52c2b78dac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 keep the template design consistent, please paste text from another source using </a:t>
            </a:r>
            <a:r>
              <a:rPr i="1" lang="en">
                <a:solidFill>
                  <a:schemeClr val="dk1"/>
                </a:solidFill>
                <a:latin typeface="Open Sans"/>
                <a:ea typeface="Open Sans"/>
                <a:cs typeface="Open Sans"/>
                <a:sym typeface="Open Sans"/>
              </a:rPr>
              <a:t>Paste without formatting</a:t>
            </a:r>
            <a:r>
              <a:rPr lang="en">
                <a:solidFill>
                  <a:schemeClr val="dk1"/>
                </a:solidFill>
                <a:latin typeface="Open Sans"/>
                <a:ea typeface="Open Sans"/>
                <a:cs typeface="Open Sans"/>
                <a:sym typeface="Open Sans"/>
              </a:rPr>
              <a:t> (right-click or menu </a:t>
            </a:r>
            <a:r>
              <a:rPr i="1" lang="en">
                <a:solidFill>
                  <a:schemeClr val="dk1"/>
                </a:solidFill>
                <a:latin typeface="Open Sans"/>
                <a:ea typeface="Open Sans"/>
                <a:cs typeface="Open Sans"/>
                <a:sym typeface="Open Sans"/>
              </a:rPr>
              <a:t>Edit</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Please take note that presentations are intended to help the audience focus on the speaker’s words rather than distract them with detailed reading material.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Each slide should use only a handful of words to reiterate the speaker’s points using text that reinforce the speaker’s point.</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Avoid inserting so much text that you have to decrease the font size.</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your text does not fit in the text placeholder, consider breaking it into 2 slides or choosing a layout with 2 or 3 columns.</a:t>
            </a:r>
            <a:endParaRPr>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p:cSld name="CUSTOM_2">
    <p:spTree>
      <p:nvGrpSpPr>
        <p:cNvPr id="9" name="Shape 9"/>
        <p:cNvGrpSpPr/>
        <p:nvPr/>
      </p:nvGrpSpPr>
      <p:grpSpPr>
        <a:xfrm>
          <a:off x="0" y="0"/>
          <a:ext cx="0" cy="0"/>
          <a:chOff x="0" y="0"/>
          <a:chExt cx="0" cy="0"/>
        </a:xfrm>
      </p:grpSpPr>
      <p:sp>
        <p:nvSpPr>
          <p:cNvPr id="10" name="Google Shape;10;p2"/>
          <p:cNvSpPr txBox="1"/>
          <p:nvPr>
            <p:ph idx="1" type="body"/>
          </p:nvPr>
        </p:nvSpPr>
        <p:spPr>
          <a:xfrm>
            <a:off x="1097267" y="1170432"/>
            <a:ext cx="9420000" cy="2341500"/>
          </a:xfrm>
          <a:prstGeom prst="rect">
            <a:avLst/>
          </a:prstGeom>
        </p:spPr>
        <p:txBody>
          <a:bodyPr anchorCtr="0" anchor="t" bIns="0" lIns="0" spcFirstLastPara="1" rIns="0" wrap="square" tIns="195025">
            <a:noAutofit/>
          </a:bodyPr>
          <a:lstStyle>
            <a:lvl1pPr indent="-463550" lvl="0" marL="457200">
              <a:spcBef>
                <a:spcPts val="0"/>
              </a:spcBef>
              <a:spcAft>
                <a:spcPts val="0"/>
              </a:spcAft>
              <a:buSzPts val="3700"/>
              <a:buChar char="●"/>
              <a:defRPr/>
            </a:lvl1pPr>
            <a:lvl2pPr indent="-463550" lvl="1" marL="914400">
              <a:spcBef>
                <a:spcPts val="1600"/>
              </a:spcBef>
              <a:spcAft>
                <a:spcPts val="0"/>
              </a:spcAft>
              <a:buSzPts val="3700"/>
              <a:buChar char="○"/>
              <a:defRPr/>
            </a:lvl2pPr>
            <a:lvl3pPr indent="-463550" lvl="2" marL="1371600">
              <a:spcBef>
                <a:spcPts val="1600"/>
              </a:spcBef>
              <a:spcAft>
                <a:spcPts val="0"/>
              </a:spcAft>
              <a:buSzPts val="3700"/>
              <a:buChar char="■"/>
              <a:defRPr/>
            </a:lvl3pPr>
            <a:lvl4pPr indent="-463550" lvl="3" marL="1828800">
              <a:spcBef>
                <a:spcPts val="1600"/>
              </a:spcBef>
              <a:spcAft>
                <a:spcPts val="0"/>
              </a:spcAft>
              <a:buSzPts val="3700"/>
              <a:buChar char="●"/>
              <a:defRPr/>
            </a:lvl4pPr>
            <a:lvl5pPr indent="-463550" lvl="4" marL="2286000">
              <a:spcBef>
                <a:spcPts val="1600"/>
              </a:spcBef>
              <a:spcAft>
                <a:spcPts val="0"/>
              </a:spcAft>
              <a:buSzPts val="3700"/>
              <a:buChar char="○"/>
              <a:defRPr/>
            </a:lvl5pPr>
            <a:lvl6pPr indent="-463550" lvl="5" marL="2743200">
              <a:spcBef>
                <a:spcPts val="1600"/>
              </a:spcBef>
              <a:spcAft>
                <a:spcPts val="0"/>
              </a:spcAft>
              <a:buSzPts val="3700"/>
              <a:buChar char="■"/>
              <a:defRPr/>
            </a:lvl6pPr>
            <a:lvl7pPr indent="-463550" lvl="6" marL="3200400">
              <a:spcBef>
                <a:spcPts val="1600"/>
              </a:spcBef>
              <a:spcAft>
                <a:spcPts val="0"/>
              </a:spcAft>
              <a:buSzPts val="3700"/>
              <a:buChar char="●"/>
              <a:defRPr/>
            </a:lvl7pPr>
            <a:lvl8pPr indent="-463550" lvl="7" marL="3657600">
              <a:spcBef>
                <a:spcPts val="1600"/>
              </a:spcBef>
              <a:spcAft>
                <a:spcPts val="0"/>
              </a:spcAft>
              <a:buSzPts val="3700"/>
              <a:buChar char="○"/>
              <a:defRPr/>
            </a:lvl8pPr>
            <a:lvl9pPr indent="-463550" lvl="8" marL="4114800">
              <a:spcBef>
                <a:spcPts val="1600"/>
              </a:spcBef>
              <a:spcAft>
                <a:spcPts val="1600"/>
              </a:spcAft>
              <a:buSzPts val="3700"/>
              <a:buChar char="■"/>
              <a:defRPr/>
            </a:lvl9pPr>
          </a:lstStyle>
          <a:p/>
        </p:txBody>
      </p:sp>
      <p:sp>
        <p:nvSpPr>
          <p:cNvPr id="11" name="Google Shape;11;p2"/>
          <p:cNvSpPr txBox="1"/>
          <p:nvPr>
            <p:ph type="title"/>
          </p:nvPr>
        </p:nvSpPr>
        <p:spPr>
          <a:xfrm>
            <a:off x="1097267" y="3364233"/>
            <a:ext cx="18430800" cy="5438400"/>
          </a:xfrm>
          <a:prstGeom prst="rect">
            <a:avLst/>
          </a:prstGeom>
        </p:spPr>
        <p:txBody>
          <a:bodyPr anchorCtr="0" anchor="t" bIns="243750" lIns="0" spcFirstLastPara="1" rIns="0" wrap="square" tIns="243750">
            <a:noAutofit/>
          </a:bodyPr>
          <a:lstStyle>
            <a:lvl1pPr lvl="0">
              <a:spcBef>
                <a:spcPts val="0"/>
              </a:spcBef>
              <a:spcAft>
                <a:spcPts val="0"/>
              </a:spcAft>
              <a:buSzPts val="12800"/>
              <a:buNone/>
              <a:defRPr sz="12800"/>
            </a:lvl1pPr>
            <a:lvl2pPr lvl="1">
              <a:spcBef>
                <a:spcPts val="0"/>
              </a:spcBef>
              <a:spcAft>
                <a:spcPts val="0"/>
              </a:spcAft>
              <a:buSzPts val="8800"/>
              <a:buNone/>
              <a:defRPr>
                <a:latin typeface="Open Sans"/>
                <a:ea typeface="Open Sans"/>
                <a:cs typeface="Open Sans"/>
                <a:sym typeface="Open Sans"/>
              </a:defRPr>
            </a:lvl2pPr>
            <a:lvl3pPr lvl="2">
              <a:spcBef>
                <a:spcPts val="0"/>
              </a:spcBef>
              <a:spcAft>
                <a:spcPts val="0"/>
              </a:spcAft>
              <a:buSzPts val="8800"/>
              <a:buNone/>
              <a:defRPr>
                <a:latin typeface="Open Sans"/>
                <a:ea typeface="Open Sans"/>
                <a:cs typeface="Open Sans"/>
                <a:sym typeface="Open Sans"/>
              </a:defRPr>
            </a:lvl3pPr>
            <a:lvl4pPr lvl="3">
              <a:spcBef>
                <a:spcPts val="0"/>
              </a:spcBef>
              <a:spcAft>
                <a:spcPts val="0"/>
              </a:spcAft>
              <a:buSzPts val="8800"/>
              <a:buNone/>
              <a:defRPr>
                <a:latin typeface="Open Sans"/>
                <a:ea typeface="Open Sans"/>
                <a:cs typeface="Open Sans"/>
                <a:sym typeface="Open Sans"/>
              </a:defRPr>
            </a:lvl4pPr>
            <a:lvl5pPr lvl="4">
              <a:spcBef>
                <a:spcPts val="0"/>
              </a:spcBef>
              <a:spcAft>
                <a:spcPts val="0"/>
              </a:spcAft>
              <a:buSzPts val="8800"/>
              <a:buNone/>
              <a:defRPr>
                <a:latin typeface="Open Sans"/>
                <a:ea typeface="Open Sans"/>
                <a:cs typeface="Open Sans"/>
                <a:sym typeface="Open Sans"/>
              </a:defRPr>
            </a:lvl5pPr>
            <a:lvl6pPr lvl="5">
              <a:spcBef>
                <a:spcPts val="0"/>
              </a:spcBef>
              <a:spcAft>
                <a:spcPts val="0"/>
              </a:spcAft>
              <a:buSzPts val="8800"/>
              <a:buNone/>
              <a:defRPr>
                <a:latin typeface="Open Sans"/>
                <a:ea typeface="Open Sans"/>
                <a:cs typeface="Open Sans"/>
                <a:sym typeface="Open Sans"/>
              </a:defRPr>
            </a:lvl6pPr>
            <a:lvl7pPr lvl="6">
              <a:spcBef>
                <a:spcPts val="0"/>
              </a:spcBef>
              <a:spcAft>
                <a:spcPts val="0"/>
              </a:spcAft>
              <a:buSzPts val="8800"/>
              <a:buNone/>
              <a:defRPr>
                <a:latin typeface="Open Sans"/>
                <a:ea typeface="Open Sans"/>
                <a:cs typeface="Open Sans"/>
                <a:sym typeface="Open Sans"/>
              </a:defRPr>
            </a:lvl7pPr>
            <a:lvl8pPr lvl="7">
              <a:spcBef>
                <a:spcPts val="0"/>
              </a:spcBef>
              <a:spcAft>
                <a:spcPts val="0"/>
              </a:spcAft>
              <a:buSzPts val="8800"/>
              <a:buNone/>
              <a:defRPr>
                <a:latin typeface="Open Sans"/>
                <a:ea typeface="Open Sans"/>
                <a:cs typeface="Open Sans"/>
                <a:sym typeface="Open Sans"/>
              </a:defRPr>
            </a:lvl8pPr>
            <a:lvl9pPr lvl="8">
              <a:spcBef>
                <a:spcPts val="0"/>
              </a:spcBef>
              <a:spcAft>
                <a:spcPts val="0"/>
              </a:spcAft>
              <a:buSzPts val="8800"/>
              <a:buNone/>
              <a:defRPr>
                <a:latin typeface="Open Sans"/>
                <a:ea typeface="Open Sans"/>
                <a:cs typeface="Open Sans"/>
                <a:sym typeface="Open Sans"/>
              </a:defRPr>
            </a:lvl9pPr>
          </a:lstStyle>
          <a:p/>
        </p:txBody>
      </p:sp>
      <p:sp>
        <p:nvSpPr>
          <p:cNvPr id="12" name="Google Shape;12;p2"/>
          <p:cNvSpPr txBox="1"/>
          <p:nvPr>
            <p:ph idx="2" type="body"/>
          </p:nvPr>
        </p:nvSpPr>
        <p:spPr>
          <a:xfrm>
            <a:off x="1097267" y="9436600"/>
            <a:ext cx="14651100" cy="1713600"/>
          </a:xfrm>
          <a:prstGeom prst="rect">
            <a:avLst/>
          </a:prstGeom>
        </p:spPr>
        <p:txBody>
          <a:bodyPr anchorCtr="0" anchor="t" bIns="0" lIns="0" spcFirstLastPara="1" rIns="0" wrap="square" tIns="195025">
            <a:noAutofit/>
          </a:bodyPr>
          <a:lstStyle>
            <a:lvl1pPr indent="-463550" lvl="0" marL="457200">
              <a:lnSpc>
                <a:spcPct val="100000"/>
              </a:lnSpc>
              <a:spcBef>
                <a:spcPts val="0"/>
              </a:spcBef>
              <a:spcAft>
                <a:spcPts val="0"/>
              </a:spcAft>
              <a:buSzPts val="3700"/>
              <a:buChar char="●"/>
              <a:defRPr/>
            </a:lvl1pPr>
            <a:lvl2pPr indent="-463550" lvl="1" marL="914400">
              <a:lnSpc>
                <a:spcPct val="100000"/>
              </a:lnSpc>
              <a:spcBef>
                <a:spcPts val="500"/>
              </a:spcBef>
              <a:spcAft>
                <a:spcPts val="0"/>
              </a:spcAft>
              <a:buSzPts val="3700"/>
              <a:buChar char="○"/>
              <a:defRPr/>
            </a:lvl2pPr>
            <a:lvl3pPr indent="-463550" lvl="2" marL="1371600">
              <a:lnSpc>
                <a:spcPct val="100000"/>
              </a:lnSpc>
              <a:spcBef>
                <a:spcPts val="500"/>
              </a:spcBef>
              <a:spcAft>
                <a:spcPts val="0"/>
              </a:spcAft>
              <a:buSzPts val="3700"/>
              <a:buChar char="■"/>
              <a:defRPr/>
            </a:lvl3pPr>
            <a:lvl4pPr indent="-463550" lvl="3" marL="1828800">
              <a:lnSpc>
                <a:spcPct val="100000"/>
              </a:lnSpc>
              <a:spcBef>
                <a:spcPts val="500"/>
              </a:spcBef>
              <a:spcAft>
                <a:spcPts val="0"/>
              </a:spcAft>
              <a:buSzPts val="3700"/>
              <a:buChar char="●"/>
              <a:defRPr/>
            </a:lvl4pPr>
            <a:lvl5pPr indent="-463550" lvl="4" marL="2286000">
              <a:lnSpc>
                <a:spcPct val="100000"/>
              </a:lnSpc>
              <a:spcBef>
                <a:spcPts val="500"/>
              </a:spcBef>
              <a:spcAft>
                <a:spcPts val="0"/>
              </a:spcAft>
              <a:buSzPts val="3700"/>
              <a:buChar char="○"/>
              <a:defRPr/>
            </a:lvl5pPr>
            <a:lvl6pPr indent="-463550" lvl="5" marL="2743200">
              <a:lnSpc>
                <a:spcPct val="100000"/>
              </a:lnSpc>
              <a:spcBef>
                <a:spcPts val="500"/>
              </a:spcBef>
              <a:spcAft>
                <a:spcPts val="0"/>
              </a:spcAft>
              <a:buSzPts val="3700"/>
              <a:buChar char="■"/>
              <a:defRPr/>
            </a:lvl6pPr>
            <a:lvl7pPr indent="-463550" lvl="6" marL="3200400">
              <a:lnSpc>
                <a:spcPct val="100000"/>
              </a:lnSpc>
              <a:spcBef>
                <a:spcPts val="500"/>
              </a:spcBef>
              <a:spcAft>
                <a:spcPts val="0"/>
              </a:spcAft>
              <a:buSzPts val="3700"/>
              <a:buChar char="●"/>
              <a:defRPr/>
            </a:lvl7pPr>
            <a:lvl8pPr indent="-463550" lvl="7" marL="3657600">
              <a:lnSpc>
                <a:spcPct val="100000"/>
              </a:lnSpc>
              <a:spcBef>
                <a:spcPts val="500"/>
              </a:spcBef>
              <a:spcAft>
                <a:spcPts val="0"/>
              </a:spcAft>
              <a:buSzPts val="3700"/>
              <a:buChar char="○"/>
              <a:defRPr/>
            </a:lvl8pPr>
            <a:lvl9pPr indent="-463550" lvl="8" marL="4114800">
              <a:lnSpc>
                <a:spcPct val="100000"/>
              </a:lnSpc>
              <a:spcBef>
                <a:spcPts val="500"/>
              </a:spcBef>
              <a:spcAft>
                <a:spcPts val="500"/>
              </a:spcAft>
              <a:buSzPts val="37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41" name="Shape 41"/>
        <p:cNvGrpSpPr/>
        <p:nvPr/>
      </p:nvGrpSpPr>
      <p:grpSpPr>
        <a:xfrm>
          <a:off x="0" y="0"/>
          <a:ext cx="0" cy="0"/>
          <a:chOff x="0" y="0"/>
          <a:chExt cx="0" cy="0"/>
        </a:xfrm>
      </p:grpSpPr>
      <p:sp>
        <p:nvSpPr>
          <p:cNvPr id="42" name="Google Shape;42;p11"/>
          <p:cNvSpPr txBox="1"/>
          <p:nvPr>
            <p:ph idx="1" type="body"/>
          </p:nvPr>
        </p:nvSpPr>
        <p:spPr>
          <a:xfrm>
            <a:off x="1097267" y="1828800"/>
            <a:ext cx="22210200" cy="95097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Bulleted list">
  <p:cSld name="CUSTOM_8">
    <p:spTree>
      <p:nvGrpSpPr>
        <p:cNvPr id="43" name="Shape 43"/>
        <p:cNvGrpSpPr/>
        <p:nvPr/>
      </p:nvGrpSpPr>
      <p:grpSpPr>
        <a:xfrm>
          <a:off x="0" y="0"/>
          <a:ext cx="0" cy="0"/>
          <a:chOff x="0" y="0"/>
          <a:chExt cx="0" cy="0"/>
        </a:xfrm>
      </p:grpSpPr>
      <p:sp>
        <p:nvSpPr>
          <p:cNvPr id="44" name="Google Shape;44;p12"/>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45" name="Google Shape;45;p12"/>
          <p:cNvSpPr txBox="1"/>
          <p:nvPr>
            <p:ph idx="1" type="body"/>
          </p:nvPr>
        </p:nvSpPr>
        <p:spPr>
          <a:xfrm>
            <a:off x="1097267" y="4998733"/>
            <a:ext cx="222102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46" name="Google Shape;46;p12"/>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Numbered list">
  <p:cSld name="CUSTOM_9">
    <p:spTree>
      <p:nvGrpSpPr>
        <p:cNvPr id="47" name="Shape 47"/>
        <p:cNvGrpSpPr/>
        <p:nvPr/>
      </p:nvGrpSpPr>
      <p:grpSpPr>
        <a:xfrm>
          <a:off x="0" y="0"/>
          <a:ext cx="0" cy="0"/>
          <a:chOff x="0" y="0"/>
          <a:chExt cx="0" cy="0"/>
        </a:xfrm>
      </p:grpSpPr>
      <p:sp>
        <p:nvSpPr>
          <p:cNvPr id="48" name="Google Shape;48;p13"/>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49" name="Google Shape;49;p13"/>
          <p:cNvSpPr txBox="1"/>
          <p:nvPr>
            <p:ph idx="1" type="body"/>
          </p:nvPr>
        </p:nvSpPr>
        <p:spPr>
          <a:xfrm>
            <a:off x="1097267" y="4998733"/>
            <a:ext cx="22210200" cy="6339900"/>
          </a:xfrm>
          <a:prstGeom prst="rect">
            <a:avLst/>
          </a:prstGeom>
        </p:spPr>
        <p:txBody>
          <a:bodyPr anchorCtr="0" anchor="t" bIns="0" lIns="365675"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50" name="Google Shape;50;p13"/>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wo columns with text">
  <p:cSld name="CUSTOM_10">
    <p:spTree>
      <p:nvGrpSpPr>
        <p:cNvPr id="51" name="Shape 51"/>
        <p:cNvGrpSpPr/>
        <p:nvPr/>
      </p:nvGrpSpPr>
      <p:grpSpPr>
        <a:xfrm>
          <a:off x="0" y="0"/>
          <a:ext cx="0" cy="0"/>
          <a:chOff x="0" y="0"/>
          <a:chExt cx="0" cy="0"/>
        </a:xfrm>
      </p:grpSpPr>
      <p:sp>
        <p:nvSpPr>
          <p:cNvPr id="52" name="Google Shape;52;p14"/>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53" name="Google Shape;53;p14"/>
          <p:cNvSpPr txBox="1"/>
          <p:nvPr>
            <p:ph idx="1" type="body"/>
          </p:nvPr>
        </p:nvSpPr>
        <p:spPr>
          <a:xfrm>
            <a:off x="1097267" y="4998733"/>
            <a:ext cx="108717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54" name="Google Shape;54;p14"/>
          <p:cNvSpPr txBox="1"/>
          <p:nvPr>
            <p:ph idx="2" type="body"/>
          </p:nvPr>
        </p:nvSpPr>
        <p:spPr>
          <a:xfrm>
            <a:off x="12435833" y="4998733"/>
            <a:ext cx="108717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55" name="Google Shape;55;p14"/>
          <p:cNvSpPr txBox="1"/>
          <p:nvPr>
            <p:ph idx="3"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Two columns with a bulleted list">
  <p:cSld name="CUSTOM_11">
    <p:spTree>
      <p:nvGrpSpPr>
        <p:cNvPr id="56" name="Shape 56"/>
        <p:cNvGrpSpPr/>
        <p:nvPr/>
      </p:nvGrpSpPr>
      <p:grpSpPr>
        <a:xfrm>
          <a:off x="0" y="0"/>
          <a:ext cx="0" cy="0"/>
          <a:chOff x="0" y="0"/>
          <a:chExt cx="0" cy="0"/>
        </a:xfrm>
      </p:grpSpPr>
      <p:sp>
        <p:nvSpPr>
          <p:cNvPr id="57" name="Google Shape;57;p15"/>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58" name="Google Shape;58;p15"/>
          <p:cNvSpPr txBox="1"/>
          <p:nvPr>
            <p:ph idx="1" type="body"/>
          </p:nvPr>
        </p:nvSpPr>
        <p:spPr>
          <a:xfrm>
            <a:off x="1097267" y="4998733"/>
            <a:ext cx="108717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59" name="Google Shape;59;p15"/>
          <p:cNvSpPr txBox="1"/>
          <p:nvPr>
            <p:ph idx="2" type="body"/>
          </p:nvPr>
        </p:nvSpPr>
        <p:spPr>
          <a:xfrm>
            <a:off x="12435833" y="4998733"/>
            <a:ext cx="108717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60" name="Google Shape;60;p15"/>
          <p:cNvSpPr txBox="1"/>
          <p:nvPr>
            <p:ph idx="3"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Two columns with headers">
  <p:cSld name="CUSTOM_12">
    <p:spTree>
      <p:nvGrpSpPr>
        <p:cNvPr id="61" name="Shape 61"/>
        <p:cNvGrpSpPr/>
        <p:nvPr/>
      </p:nvGrpSpPr>
      <p:grpSpPr>
        <a:xfrm>
          <a:off x="0" y="0"/>
          <a:ext cx="0" cy="0"/>
          <a:chOff x="0" y="0"/>
          <a:chExt cx="0" cy="0"/>
        </a:xfrm>
      </p:grpSpPr>
      <p:sp>
        <p:nvSpPr>
          <p:cNvPr id="62" name="Google Shape;62;p16"/>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63" name="Google Shape;63;p16"/>
          <p:cNvSpPr txBox="1"/>
          <p:nvPr>
            <p:ph idx="1" type="body"/>
          </p:nvPr>
        </p:nvSpPr>
        <p:spPr>
          <a:xfrm>
            <a:off x="1097281" y="4998720"/>
            <a:ext cx="10871700" cy="878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b="1"/>
            </a:lvl1pPr>
            <a:lvl2pPr indent="-463550" lvl="1" marL="914400" rtl="0">
              <a:spcBef>
                <a:spcPts val="1600"/>
              </a:spcBef>
              <a:spcAft>
                <a:spcPts val="0"/>
              </a:spcAft>
              <a:buSzPts val="3700"/>
              <a:buChar char="○"/>
              <a:defRPr b="1"/>
            </a:lvl2pPr>
            <a:lvl3pPr indent="-463550" lvl="2" marL="1371600" rtl="0">
              <a:spcBef>
                <a:spcPts val="1600"/>
              </a:spcBef>
              <a:spcAft>
                <a:spcPts val="0"/>
              </a:spcAft>
              <a:buSzPts val="3700"/>
              <a:buChar char="■"/>
              <a:defRPr b="1"/>
            </a:lvl3pPr>
            <a:lvl4pPr indent="-463550" lvl="3" marL="1828800" rtl="0">
              <a:spcBef>
                <a:spcPts val="1600"/>
              </a:spcBef>
              <a:spcAft>
                <a:spcPts val="0"/>
              </a:spcAft>
              <a:buSzPts val="3700"/>
              <a:buChar char="●"/>
              <a:defRPr b="1"/>
            </a:lvl4pPr>
            <a:lvl5pPr indent="-463550" lvl="4" marL="2286000" rtl="0">
              <a:spcBef>
                <a:spcPts val="1600"/>
              </a:spcBef>
              <a:spcAft>
                <a:spcPts val="0"/>
              </a:spcAft>
              <a:buSzPts val="3700"/>
              <a:buChar char="○"/>
              <a:defRPr b="1"/>
            </a:lvl5pPr>
            <a:lvl6pPr indent="-463550" lvl="5" marL="2743200" rtl="0">
              <a:spcBef>
                <a:spcPts val="1600"/>
              </a:spcBef>
              <a:spcAft>
                <a:spcPts val="0"/>
              </a:spcAft>
              <a:buSzPts val="3700"/>
              <a:buChar char="■"/>
              <a:defRPr b="1"/>
            </a:lvl6pPr>
            <a:lvl7pPr indent="-463550" lvl="6" marL="3200400" rtl="0">
              <a:spcBef>
                <a:spcPts val="1600"/>
              </a:spcBef>
              <a:spcAft>
                <a:spcPts val="0"/>
              </a:spcAft>
              <a:buSzPts val="3700"/>
              <a:buChar char="●"/>
              <a:defRPr b="1"/>
            </a:lvl7pPr>
            <a:lvl8pPr indent="-463550" lvl="7" marL="3657600" rtl="0">
              <a:spcBef>
                <a:spcPts val="1600"/>
              </a:spcBef>
              <a:spcAft>
                <a:spcPts val="0"/>
              </a:spcAft>
              <a:buSzPts val="3700"/>
              <a:buChar char="○"/>
              <a:defRPr b="1"/>
            </a:lvl8pPr>
            <a:lvl9pPr indent="-463550" lvl="8" marL="4114800" rtl="0">
              <a:spcBef>
                <a:spcPts val="1600"/>
              </a:spcBef>
              <a:spcAft>
                <a:spcPts val="1600"/>
              </a:spcAft>
              <a:buSzPts val="3700"/>
              <a:buChar char="■"/>
              <a:defRPr b="1"/>
            </a:lvl9pPr>
          </a:lstStyle>
          <a:p/>
        </p:txBody>
      </p:sp>
      <p:sp>
        <p:nvSpPr>
          <p:cNvPr id="64" name="Google Shape;64;p16"/>
          <p:cNvSpPr txBox="1"/>
          <p:nvPr>
            <p:ph idx="2" type="body"/>
          </p:nvPr>
        </p:nvSpPr>
        <p:spPr>
          <a:xfrm>
            <a:off x="12456548" y="4998720"/>
            <a:ext cx="10871700" cy="878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b="1"/>
            </a:lvl1pPr>
            <a:lvl2pPr indent="-463550" lvl="1" marL="914400" rtl="0">
              <a:spcBef>
                <a:spcPts val="1600"/>
              </a:spcBef>
              <a:spcAft>
                <a:spcPts val="0"/>
              </a:spcAft>
              <a:buSzPts val="3700"/>
              <a:buChar char="○"/>
              <a:defRPr b="1"/>
            </a:lvl2pPr>
            <a:lvl3pPr indent="-463550" lvl="2" marL="1371600" rtl="0">
              <a:spcBef>
                <a:spcPts val="1600"/>
              </a:spcBef>
              <a:spcAft>
                <a:spcPts val="0"/>
              </a:spcAft>
              <a:buSzPts val="3700"/>
              <a:buChar char="■"/>
              <a:defRPr b="1"/>
            </a:lvl3pPr>
            <a:lvl4pPr indent="-463550" lvl="3" marL="1828800" rtl="0">
              <a:spcBef>
                <a:spcPts val="1600"/>
              </a:spcBef>
              <a:spcAft>
                <a:spcPts val="0"/>
              </a:spcAft>
              <a:buSzPts val="3700"/>
              <a:buChar char="●"/>
              <a:defRPr b="1"/>
            </a:lvl4pPr>
            <a:lvl5pPr indent="-463550" lvl="4" marL="2286000" rtl="0">
              <a:spcBef>
                <a:spcPts val="1600"/>
              </a:spcBef>
              <a:spcAft>
                <a:spcPts val="0"/>
              </a:spcAft>
              <a:buSzPts val="3700"/>
              <a:buChar char="○"/>
              <a:defRPr b="1"/>
            </a:lvl5pPr>
            <a:lvl6pPr indent="-463550" lvl="5" marL="2743200" rtl="0">
              <a:spcBef>
                <a:spcPts val="1600"/>
              </a:spcBef>
              <a:spcAft>
                <a:spcPts val="0"/>
              </a:spcAft>
              <a:buSzPts val="3700"/>
              <a:buChar char="■"/>
              <a:defRPr b="1"/>
            </a:lvl6pPr>
            <a:lvl7pPr indent="-463550" lvl="6" marL="3200400" rtl="0">
              <a:spcBef>
                <a:spcPts val="1600"/>
              </a:spcBef>
              <a:spcAft>
                <a:spcPts val="0"/>
              </a:spcAft>
              <a:buSzPts val="3700"/>
              <a:buChar char="●"/>
              <a:defRPr b="1"/>
            </a:lvl7pPr>
            <a:lvl8pPr indent="-463550" lvl="7" marL="3657600" rtl="0">
              <a:spcBef>
                <a:spcPts val="1600"/>
              </a:spcBef>
              <a:spcAft>
                <a:spcPts val="0"/>
              </a:spcAft>
              <a:buSzPts val="3700"/>
              <a:buChar char="○"/>
              <a:defRPr b="1"/>
            </a:lvl8pPr>
            <a:lvl9pPr indent="-463550" lvl="8" marL="4114800" rtl="0">
              <a:spcBef>
                <a:spcPts val="1600"/>
              </a:spcBef>
              <a:spcAft>
                <a:spcPts val="1600"/>
              </a:spcAft>
              <a:buSzPts val="3700"/>
              <a:buChar char="■"/>
              <a:defRPr b="1"/>
            </a:lvl9pPr>
          </a:lstStyle>
          <a:p/>
        </p:txBody>
      </p:sp>
      <p:sp>
        <p:nvSpPr>
          <p:cNvPr id="65" name="Google Shape;65;p16"/>
          <p:cNvSpPr txBox="1"/>
          <p:nvPr>
            <p:ph idx="3" type="body"/>
          </p:nvPr>
        </p:nvSpPr>
        <p:spPr>
          <a:xfrm>
            <a:off x="1097267" y="5639867"/>
            <a:ext cx="10871700" cy="56988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66" name="Google Shape;66;p16"/>
          <p:cNvSpPr txBox="1"/>
          <p:nvPr>
            <p:ph idx="4" type="body"/>
          </p:nvPr>
        </p:nvSpPr>
        <p:spPr>
          <a:xfrm>
            <a:off x="12456533" y="5639867"/>
            <a:ext cx="10871700" cy="56988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67" name="Google Shape;67;p16"/>
          <p:cNvSpPr txBox="1"/>
          <p:nvPr>
            <p:ph idx="5"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Two columns with icons">
  <p:cSld name="CUSTOM_13">
    <p:spTree>
      <p:nvGrpSpPr>
        <p:cNvPr id="68" name="Shape 68"/>
        <p:cNvGrpSpPr/>
        <p:nvPr/>
      </p:nvGrpSpPr>
      <p:grpSpPr>
        <a:xfrm>
          <a:off x="0" y="0"/>
          <a:ext cx="0" cy="0"/>
          <a:chOff x="0" y="0"/>
          <a:chExt cx="0" cy="0"/>
        </a:xfrm>
      </p:grpSpPr>
      <p:sp>
        <p:nvSpPr>
          <p:cNvPr id="69" name="Google Shape;69;p17"/>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70" name="Google Shape;70;p17"/>
          <p:cNvSpPr txBox="1"/>
          <p:nvPr>
            <p:ph idx="1" type="body"/>
          </p:nvPr>
        </p:nvSpPr>
        <p:spPr>
          <a:xfrm>
            <a:off x="1076567" y="8168633"/>
            <a:ext cx="10871700" cy="3170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71" name="Google Shape;71;p17"/>
          <p:cNvSpPr txBox="1"/>
          <p:nvPr>
            <p:ph idx="2" type="body"/>
          </p:nvPr>
        </p:nvSpPr>
        <p:spPr>
          <a:xfrm>
            <a:off x="12435833" y="8168633"/>
            <a:ext cx="10871700" cy="3170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72" name="Google Shape;72;p17"/>
          <p:cNvSpPr/>
          <p:nvPr>
            <p:ph idx="3" type="pic"/>
          </p:nvPr>
        </p:nvSpPr>
        <p:spPr>
          <a:xfrm>
            <a:off x="1076567" y="5300667"/>
            <a:ext cx="2233500" cy="2233500"/>
          </a:xfrm>
          <a:prstGeom prst="rect">
            <a:avLst/>
          </a:prstGeom>
          <a:noFill/>
          <a:ln>
            <a:noFill/>
          </a:ln>
        </p:spPr>
      </p:sp>
      <p:sp>
        <p:nvSpPr>
          <p:cNvPr id="73" name="Google Shape;73;p17"/>
          <p:cNvSpPr/>
          <p:nvPr>
            <p:ph idx="4" type="pic"/>
          </p:nvPr>
        </p:nvSpPr>
        <p:spPr>
          <a:xfrm>
            <a:off x="12435833" y="5300667"/>
            <a:ext cx="2233500" cy="2233500"/>
          </a:xfrm>
          <a:prstGeom prst="rect">
            <a:avLst/>
          </a:prstGeom>
          <a:noFill/>
          <a:ln>
            <a:noFill/>
          </a:ln>
        </p:spPr>
      </p:sp>
      <p:sp>
        <p:nvSpPr>
          <p:cNvPr id="74" name="Google Shape;74;p17"/>
          <p:cNvSpPr txBox="1"/>
          <p:nvPr>
            <p:ph idx="5"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Two columns with icons and headers">
  <p:cSld name="CUSTOM_13_1">
    <p:spTree>
      <p:nvGrpSpPr>
        <p:cNvPr id="75" name="Shape 75"/>
        <p:cNvGrpSpPr/>
        <p:nvPr/>
      </p:nvGrpSpPr>
      <p:grpSpPr>
        <a:xfrm>
          <a:off x="0" y="0"/>
          <a:ext cx="0" cy="0"/>
          <a:chOff x="0" y="0"/>
          <a:chExt cx="0" cy="0"/>
        </a:xfrm>
      </p:grpSpPr>
      <p:sp>
        <p:nvSpPr>
          <p:cNvPr id="76" name="Google Shape;76;p18"/>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77" name="Google Shape;77;p18"/>
          <p:cNvSpPr/>
          <p:nvPr>
            <p:ph idx="2" type="pic"/>
          </p:nvPr>
        </p:nvSpPr>
        <p:spPr>
          <a:xfrm>
            <a:off x="1076567" y="5300667"/>
            <a:ext cx="2233500" cy="2233500"/>
          </a:xfrm>
          <a:prstGeom prst="rect">
            <a:avLst/>
          </a:prstGeom>
          <a:noFill/>
          <a:ln>
            <a:noFill/>
          </a:ln>
        </p:spPr>
      </p:sp>
      <p:sp>
        <p:nvSpPr>
          <p:cNvPr id="78" name="Google Shape;78;p18"/>
          <p:cNvSpPr/>
          <p:nvPr>
            <p:ph idx="3" type="pic"/>
          </p:nvPr>
        </p:nvSpPr>
        <p:spPr>
          <a:xfrm>
            <a:off x="12435833" y="5300667"/>
            <a:ext cx="2233500" cy="2233500"/>
          </a:xfrm>
          <a:prstGeom prst="rect">
            <a:avLst/>
          </a:prstGeom>
          <a:noFill/>
          <a:ln>
            <a:noFill/>
          </a:ln>
        </p:spPr>
      </p:sp>
      <p:sp>
        <p:nvSpPr>
          <p:cNvPr id="79" name="Google Shape;79;p18"/>
          <p:cNvSpPr txBox="1"/>
          <p:nvPr>
            <p:ph idx="1" type="body"/>
          </p:nvPr>
        </p:nvSpPr>
        <p:spPr>
          <a:xfrm>
            <a:off x="1076567" y="8168640"/>
            <a:ext cx="10871700" cy="878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b="1"/>
            </a:lvl1pPr>
            <a:lvl2pPr indent="-463550" lvl="1" marL="914400" rtl="0">
              <a:spcBef>
                <a:spcPts val="1600"/>
              </a:spcBef>
              <a:spcAft>
                <a:spcPts val="0"/>
              </a:spcAft>
              <a:buSzPts val="3700"/>
              <a:buChar char="○"/>
              <a:defRPr b="1"/>
            </a:lvl2pPr>
            <a:lvl3pPr indent="-463550" lvl="2" marL="1371600" rtl="0">
              <a:spcBef>
                <a:spcPts val="1600"/>
              </a:spcBef>
              <a:spcAft>
                <a:spcPts val="0"/>
              </a:spcAft>
              <a:buSzPts val="3700"/>
              <a:buChar char="■"/>
              <a:defRPr b="1"/>
            </a:lvl3pPr>
            <a:lvl4pPr indent="-463550" lvl="3" marL="1828800" rtl="0">
              <a:spcBef>
                <a:spcPts val="1600"/>
              </a:spcBef>
              <a:spcAft>
                <a:spcPts val="0"/>
              </a:spcAft>
              <a:buSzPts val="3700"/>
              <a:buChar char="●"/>
              <a:defRPr b="1"/>
            </a:lvl4pPr>
            <a:lvl5pPr indent="-463550" lvl="4" marL="2286000" rtl="0">
              <a:spcBef>
                <a:spcPts val="1600"/>
              </a:spcBef>
              <a:spcAft>
                <a:spcPts val="0"/>
              </a:spcAft>
              <a:buSzPts val="3700"/>
              <a:buChar char="○"/>
              <a:defRPr b="1"/>
            </a:lvl5pPr>
            <a:lvl6pPr indent="-463550" lvl="5" marL="2743200" rtl="0">
              <a:spcBef>
                <a:spcPts val="1600"/>
              </a:spcBef>
              <a:spcAft>
                <a:spcPts val="0"/>
              </a:spcAft>
              <a:buSzPts val="3700"/>
              <a:buChar char="■"/>
              <a:defRPr b="1"/>
            </a:lvl6pPr>
            <a:lvl7pPr indent="-463550" lvl="6" marL="3200400" rtl="0">
              <a:spcBef>
                <a:spcPts val="1600"/>
              </a:spcBef>
              <a:spcAft>
                <a:spcPts val="0"/>
              </a:spcAft>
              <a:buSzPts val="3700"/>
              <a:buChar char="●"/>
              <a:defRPr b="1"/>
            </a:lvl7pPr>
            <a:lvl8pPr indent="-463550" lvl="7" marL="3657600" rtl="0">
              <a:spcBef>
                <a:spcPts val="1600"/>
              </a:spcBef>
              <a:spcAft>
                <a:spcPts val="0"/>
              </a:spcAft>
              <a:buSzPts val="3700"/>
              <a:buChar char="○"/>
              <a:defRPr b="1"/>
            </a:lvl8pPr>
            <a:lvl9pPr indent="-463550" lvl="8" marL="4114800" rtl="0">
              <a:spcBef>
                <a:spcPts val="1600"/>
              </a:spcBef>
              <a:spcAft>
                <a:spcPts val="1600"/>
              </a:spcAft>
              <a:buSzPts val="3700"/>
              <a:buChar char="■"/>
              <a:defRPr b="1"/>
            </a:lvl9pPr>
          </a:lstStyle>
          <a:p/>
        </p:txBody>
      </p:sp>
      <p:sp>
        <p:nvSpPr>
          <p:cNvPr id="80" name="Google Shape;80;p18"/>
          <p:cNvSpPr txBox="1"/>
          <p:nvPr>
            <p:ph idx="4" type="body"/>
          </p:nvPr>
        </p:nvSpPr>
        <p:spPr>
          <a:xfrm>
            <a:off x="12435833" y="8168640"/>
            <a:ext cx="10871700" cy="878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b="1"/>
            </a:lvl1pPr>
            <a:lvl2pPr indent="-463550" lvl="1" marL="914400" rtl="0">
              <a:spcBef>
                <a:spcPts val="1600"/>
              </a:spcBef>
              <a:spcAft>
                <a:spcPts val="0"/>
              </a:spcAft>
              <a:buSzPts val="3700"/>
              <a:buChar char="○"/>
              <a:defRPr b="1"/>
            </a:lvl2pPr>
            <a:lvl3pPr indent="-463550" lvl="2" marL="1371600" rtl="0">
              <a:spcBef>
                <a:spcPts val="1600"/>
              </a:spcBef>
              <a:spcAft>
                <a:spcPts val="0"/>
              </a:spcAft>
              <a:buSzPts val="3700"/>
              <a:buChar char="■"/>
              <a:defRPr b="1"/>
            </a:lvl3pPr>
            <a:lvl4pPr indent="-463550" lvl="3" marL="1828800" rtl="0">
              <a:spcBef>
                <a:spcPts val="1600"/>
              </a:spcBef>
              <a:spcAft>
                <a:spcPts val="0"/>
              </a:spcAft>
              <a:buSzPts val="3700"/>
              <a:buChar char="●"/>
              <a:defRPr b="1"/>
            </a:lvl4pPr>
            <a:lvl5pPr indent="-463550" lvl="4" marL="2286000" rtl="0">
              <a:spcBef>
                <a:spcPts val="1600"/>
              </a:spcBef>
              <a:spcAft>
                <a:spcPts val="0"/>
              </a:spcAft>
              <a:buSzPts val="3700"/>
              <a:buChar char="○"/>
              <a:defRPr b="1"/>
            </a:lvl5pPr>
            <a:lvl6pPr indent="-463550" lvl="5" marL="2743200" rtl="0">
              <a:spcBef>
                <a:spcPts val="1600"/>
              </a:spcBef>
              <a:spcAft>
                <a:spcPts val="0"/>
              </a:spcAft>
              <a:buSzPts val="3700"/>
              <a:buChar char="■"/>
              <a:defRPr b="1"/>
            </a:lvl6pPr>
            <a:lvl7pPr indent="-463550" lvl="6" marL="3200400" rtl="0">
              <a:spcBef>
                <a:spcPts val="1600"/>
              </a:spcBef>
              <a:spcAft>
                <a:spcPts val="0"/>
              </a:spcAft>
              <a:buSzPts val="3700"/>
              <a:buChar char="●"/>
              <a:defRPr b="1"/>
            </a:lvl7pPr>
            <a:lvl8pPr indent="-463550" lvl="7" marL="3657600" rtl="0">
              <a:spcBef>
                <a:spcPts val="1600"/>
              </a:spcBef>
              <a:spcAft>
                <a:spcPts val="0"/>
              </a:spcAft>
              <a:buSzPts val="3700"/>
              <a:buChar char="○"/>
              <a:defRPr b="1"/>
            </a:lvl8pPr>
            <a:lvl9pPr indent="-463550" lvl="8" marL="4114800" rtl="0">
              <a:spcBef>
                <a:spcPts val="1600"/>
              </a:spcBef>
              <a:spcAft>
                <a:spcPts val="1600"/>
              </a:spcAft>
              <a:buSzPts val="3700"/>
              <a:buChar char="■"/>
              <a:defRPr b="1"/>
            </a:lvl9pPr>
          </a:lstStyle>
          <a:p/>
        </p:txBody>
      </p:sp>
      <p:sp>
        <p:nvSpPr>
          <p:cNvPr id="81" name="Google Shape;81;p18"/>
          <p:cNvSpPr txBox="1"/>
          <p:nvPr>
            <p:ph idx="5" type="body"/>
          </p:nvPr>
        </p:nvSpPr>
        <p:spPr>
          <a:xfrm>
            <a:off x="1076567" y="8809767"/>
            <a:ext cx="10871700" cy="25287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82" name="Google Shape;82;p18"/>
          <p:cNvSpPr txBox="1"/>
          <p:nvPr>
            <p:ph idx="6" type="body"/>
          </p:nvPr>
        </p:nvSpPr>
        <p:spPr>
          <a:xfrm>
            <a:off x="12435833" y="8809767"/>
            <a:ext cx="10871700" cy="25287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83" name="Google Shape;83;p18"/>
          <p:cNvSpPr txBox="1"/>
          <p:nvPr>
            <p:ph idx="7"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Three columns with text">
  <p:cSld name="CUSTOM_14">
    <p:spTree>
      <p:nvGrpSpPr>
        <p:cNvPr id="84" name="Shape 84"/>
        <p:cNvGrpSpPr/>
        <p:nvPr/>
      </p:nvGrpSpPr>
      <p:grpSpPr>
        <a:xfrm>
          <a:off x="0" y="0"/>
          <a:ext cx="0" cy="0"/>
          <a:chOff x="0" y="0"/>
          <a:chExt cx="0" cy="0"/>
        </a:xfrm>
      </p:grpSpPr>
      <p:sp>
        <p:nvSpPr>
          <p:cNvPr id="85" name="Google Shape;85;p19"/>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86" name="Google Shape;86;p19"/>
          <p:cNvSpPr txBox="1"/>
          <p:nvPr>
            <p:ph idx="1" type="body"/>
          </p:nvPr>
        </p:nvSpPr>
        <p:spPr>
          <a:xfrm>
            <a:off x="1097267" y="4998733"/>
            <a:ext cx="70920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87" name="Google Shape;87;p19"/>
          <p:cNvSpPr txBox="1"/>
          <p:nvPr>
            <p:ph idx="2" type="body"/>
          </p:nvPr>
        </p:nvSpPr>
        <p:spPr>
          <a:xfrm>
            <a:off x="8656267" y="4998733"/>
            <a:ext cx="70920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88" name="Google Shape;88;p19"/>
          <p:cNvSpPr txBox="1"/>
          <p:nvPr>
            <p:ph idx="3" type="body"/>
          </p:nvPr>
        </p:nvSpPr>
        <p:spPr>
          <a:xfrm>
            <a:off x="16236067" y="4998733"/>
            <a:ext cx="70920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89" name="Google Shape;89;p19"/>
          <p:cNvSpPr txBox="1"/>
          <p:nvPr>
            <p:ph idx="4"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Three columns with a bulleted list">
  <p:cSld name="CUSTOM_14_1">
    <p:spTree>
      <p:nvGrpSpPr>
        <p:cNvPr id="90" name="Shape 90"/>
        <p:cNvGrpSpPr/>
        <p:nvPr/>
      </p:nvGrpSpPr>
      <p:grpSpPr>
        <a:xfrm>
          <a:off x="0" y="0"/>
          <a:ext cx="0" cy="0"/>
          <a:chOff x="0" y="0"/>
          <a:chExt cx="0" cy="0"/>
        </a:xfrm>
      </p:grpSpPr>
      <p:sp>
        <p:nvSpPr>
          <p:cNvPr id="91" name="Google Shape;91;p20"/>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92" name="Google Shape;92;p20"/>
          <p:cNvSpPr txBox="1"/>
          <p:nvPr>
            <p:ph idx="1" type="body"/>
          </p:nvPr>
        </p:nvSpPr>
        <p:spPr>
          <a:xfrm>
            <a:off x="1097267" y="4998732"/>
            <a:ext cx="70920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93" name="Google Shape;93;p20"/>
          <p:cNvSpPr txBox="1"/>
          <p:nvPr>
            <p:ph idx="2" type="body"/>
          </p:nvPr>
        </p:nvSpPr>
        <p:spPr>
          <a:xfrm>
            <a:off x="8656267" y="4998732"/>
            <a:ext cx="70920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94" name="Google Shape;94;p20"/>
          <p:cNvSpPr txBox="1"/>
          <p:nvPr>
            <p:ph idx="3" type="body"/>
          </p:nvPr>
        </p:nvSpPr>
        <p:spPr>
          <a:xfrm>
            <a:off x="16236067" y="4998732"/>
            <a:ext cx="70920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95" name="Google Shape;95;p20"/>
          <p:cNvSpPr txBox="1"/>
          <p:nvPr>
            <p:ph idx="4"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with a background">
  <p:cSld name="CUSTOM_2_1">
    <p:spTree>
      <p:nvGrpSpPr>
        <p:cNvPr id="13" name="Shape 13"/>
        <p:cNvGrpSpPr/>
        <p:nvPr/>
      </p:nvGrpSpPr>
      <p:grpSpPr>
        <a:xfrm>
          <a:off x="0" y="0"/>
          <a:ext cx="0" cy="0"/>
          <a:chOff x="0" y="0"/>
          <a:chExt cx="0" cy="0"/>
        </a:xfrm>
      </p:grpSpPr>
      <p:sp>
        <p:nvSpPr>
          <p:cNvPr id="14" name="Google Shape;14;p3"/>
          <p:cNvSpPr/>
          <p:nvPr>
            <p:ph idx="2" type="pic"/>
          </p:nvPr>
        </p:nvSpPr>
        <p:spPr>
          <a:xfrm>
            <a:off x="0" y="0"/>
            <a:ext cx="24384000" cy="13716000"/>
          </a:xfrm>
          <a:prstGeom prst="rect">
            <a:avLst/>
          </a:prstGeom>
          <a:noFill/>
          <a:ln>
            <a:noFill/>
          </a:ln>
        </p:spPr>
      </p:sp>
      <p:sp>
        <p:nvSpPr>
          <p:cNvPr id="15" name="Google Shape;15;p3"/>
          <p:cNvSpPr txBox="1"/>
          <p:nvPr>
            <p:ph type="title"/>
          </p:nvPr>
        </p:nvSpPr>
        <p:spPr>
          <a:xfrm>
            <a:off x="1097267" y="3364233"/>
            <a:ext cx="18430800" cy="5438400"/>
          </a:xfrm>
          <a:prstGeom prst="rect">
            <a:avLst/>
          </a:prstGeom>
        </p:spPr>
        <p:txBody>
          <a:bodyPr anchorCtr="0" anchor="t" bIns="243750" lIns="0" spcFirstLastPara="1" rIns="0" wrap="square" tIns="243750">
            <a:noAutofit/>
          </a:bodyPr>
          <a:lstStyle>
            <a:lvl1pPr lvl="0" rtl="0">
              <a:spcBef>
                <a:spcPts val="0"/>
              </a:spcBef>
              <a:spcAft>
                <a:spcPts val="0"/>
              </a:spcAft>
              <a:buClr>
                <a:srgbClr val="FFFFFF"/>
              </a:buClr>
              <a:buSzPts val="12800"/>
              <a:buNone/>
              <a:defRPr sz="12800">
                <a:solidFill>
                  <a:srgbClr val="FFFFFF"/>
                </a:solidFill>
              </a:defRPr>
            </a:lvl1pPr>
            <a:lvl2pPr lvl="1" rtl="0">
              <a:spcBef>
                <a:spcPts val="0"/>
              </a:spcBef>
              <a:spcAft>
                <a:spcPts val="0"/>
              </a:spcAft>
              <a:buSzPts val="8800"/>
              <a:buNone/>
              <a:defRPr>
                <a:latin typeface="Open Sans"/>
                <a:ea typeface="Open Sans"/>
                <a:cs typeface="Open Sans"/>
                <a:sym typeface="Open Sans"/>
              </a:defRPr>
            </a:lvl2pPr>
            <a:lvl3pPr lvl="2" rtl="0">
              <a:spcBef>
                <a:spcPts val="0"/>
              </a:spcBef>
              <a:spcAft>
                <a:spcPts val="0"/>
              </a:spcAft>
              <a:buSzPts val="8800"/>
              <a:buNone/>
              <a:defRPr>
                <a:latin typeface="Open Sans"/>
                <a:ea typeface="Open Sans"/>
                <a:cs typeface="Open Sans"/>
                <a:sym typeface="Open Sans"/>
              </a:defRPr>
            </a:lvl3pPr>
            <a:lvl4pPr lvl="3" rtl="0">
              <a:spcBef>
                <a:spcPts val="0"/>
              </a:spcBef>
              <a:spcAft>
                <a:spcPts val="0"/>
              </a:spcAft>
              <a:buSzPts val="8800"/>
              <a:buNone/>
              <a:defRPr>
                <a:latin typeface="Open Sans"/>
                <a:ea typeface="Open Sans"/>
                <a:cs typeface="Open Sans"/>
                <a:sym typeface="Open Sans"/>
              </a:defRPr>
            </a:lvl4pPr>
            <a:lvl5pPr lvl="4" rtl="0">
              <a:spcBef>
                <a:spcPts val="0"/>
              </a:spcBef>
              <a:spcAft>
                <a:spcPts val="0"/>
              </a:spcAft>
              <a:buSzPts val="8800"/>
              <a:buNone/>
              <a:defRPr>
                <a:latin typeface="Open Sans"/>
                <a:ea typeface="Open Sans"/>
                <a:cs typeface="Open Sans"/>
                <a:sym typeface="Open Sans"/>
              </a:defRPr>
            </a:lvl5pPr>
            <a:lvl6pPr lvl="5" rtl="0">
              <a:spcBef>
                <a:spcPts val="0"/>
              </a:spcBef>
              <a:spcAft>
                <a:spcPts val="0"/>
              </a:spcAft>
              <a:buSzPts val="8800"/>
              <a:buNone/>
              <a:defRPr>
                <a:latin typeface="Open Sans"/>
                <a:ea typeface="Open Sans"/>
                <a:cs typeface="Open Sans"/>
                <a:sym typeface="Open Sans"/>
              </a:defRPr>
            </a:lvl6pPr>
            <a:lvl7pPr lvl="6" rtl="0">
              <a:spcBef>
                <a:spcPts val="0"/>
              </a:spcBef>
              <a:spcAft>
                <a:spcPts val="0"/>
              </a:spcAft>
              <a:buSzPts val="8800"/>
              <a:buNone/>
              <a:defRPr>
                <a:latin typeface="Open Sans"/>
                <a:ea typeface="Open Sans"/>
                <a:cs typeface="Open Sans"/>
                <a:sym typeface="Open Sans"/>
              </a:defRPr>
            </a:lvl7pPr>
            <a:lvl8pPr lvl="7" rtl="0">
              <a:spcBef>
                <a:spcPts val="0"/>
              </a:spcBef>
              <a:spcAft>
                <a:spcPts val="0"/>
              </a:spcAft>
              <a:buSzPts val="8800"/>
              <a:buNone/>
              <a:defRPr>
                <a:latin typeface="Open Sans"/>
                <a:ea typeface="Open Sans"/>
                <a:cs typeface="Open Sans"/>
                <a:sym typeface="Open Sans"/>
              </a:defRPr>
            </a:lvl8pPr>
            <a:lvl9pPr lvl="8" rtl="0">
              <a:spcBef>
                <a:spcPts val="0"/>
              </a:spcBef>
              <a:spcAft>
                <a:spcPts val="0"/>
              </a:spcAft>
              <a:buSzPts val="8800"/>
              <a:buNone/>
              <a:defRPr>
                <a:latin typeface="Open Sans"/>
                <a:ea typeface="Open Sans"/>
                <a:cs typeface="Open Sans"/>
                <a:sym typeface="Open Sans"/>
              </a:defRPr>
            </a:lvl9pPr>
          </a:lstStyle>
          <a:p/>
        </p:txBody>
      </p:sp>
      <p:sp>
        <p:nvSpPr>
          <p:cNvPr id="16" name="Google Shape;16;p3"/>
          <p:cNvSpPr txBox="1"/>
          <p:nvPr>
            <p:ph idx="1" type="body"/>
          </p:nvPr>
        </p:nvSpPr>
        <p:spPr>
          <a:xfrm>
            <a:off x="1097267" y="9436600"/>
            <a:ext cx="14651100" cy="1713600"/>
          </a:xfrm>
          <a:prstGeom prst="rect">
            <a:avLst/>
          </a:prstGeom>
        </p:spPr>
        <p:txBody>
          <a:bodyPr anchorCtr="0" anchor="t" bIns="0" lIns="0" spcFirstLastPara="1" rIns="0" wrap="square" tIns="195025">
            <a:noAutofit/>
          </a:bodyPr>
          <a:lstStyle>
            <a:lvl1pPr indent="-463550" lvl="0" marL="457200" rtl="0">
              <a:lnSpc>
                <a:spcPct val="100000"/>
              </a:lnSpc>
              <a:spcBef>
                <a:spcPts val="0"/>
              </a:spcBef>
              <a:spcAft>
                <a:spcPts val="0"/>
              </a:spcAft>
              <a:buClr>
                <a:schemeClr val="lt1"/>
              </a:buClr>
              <a:buSzPts val="3700"/>
              <a:buChar char="●"/>
              <a:defRPr>
                <a:solidFill>
                  <a:schemeClr val="lt1"/>
                </a:solidFill>
              </a:defRPr>
            </a:lvl1pPr>
            <a:lvl2pPr indent="-463550" lvl="1" marL="914400" rtl="0">
              <a:lnSpc>
                <a:spcPct val="100000"/>
              </a:lnSpc>
              <a:spcBef>
                <a:spcPts val="500"/>
              </a:spcBef>
              <a:spcAft>
                <a:spcPts val="0"/>
              </a:spcAft>
              <a:buClr>
                <a:schemeClr val="lt1"/>
              </a:buClr>
              <a:buSzPts val="3700"/>
              <a:buChar char="○"/>
              <a:defRPr>
                <a:solidFill>
                  <a:schemeClr val="lt1"/>
                </a:solidFill>
              </a:defRPr>
            </a:lvl2pPr>
            <a:lvl3pPr indent="-463550" lvl="2" marL="1371600" rtl="0">
              <a:lnSpc>
                <a:spcPct val="100000"/>
              </a:lnSpc>
              <a:spcBef>
                <a:spcPts val="500"/>
              </a:spcBef>
              <a:spcAft>
                <a:spcPts val="0"/>
              </a:spcAft>
              <a:buClr>
                <a:schemeClr val="lt1"/>
              </a:buClr>
              <a:buSzPts val="3700"/>
              <a:buChar char="■"/>
              <a:defRPr>
                <a:solidFill>
                  <a:schemeClr val="lt1"/>
                </a:solidFill>
              </a:defRPr>
            </a:lvl3pPr>
            <a:lvl4pPr indent="-463550" lvl="3" marL="1828800" rtl="0">
              <a:lnSpc>
                <a:spcPct val="100000"/>
              </a:lnSpc>
              <a:spcBef>
                <a:spcPts val="500"/>
              </a:spcBef>
              <a:spcAft>
                <a:spcPts val="0"/>
              </a:spcAft>
              <a:buClr>
                <a:schemeClr val="lt1"/>
              </a:buClr>
              <a:buSzPts val="3700"/>
              <a:buChar char="●"/>
              <a:defRPr>
                <a:solidFill>
                  <a:schemeClr val="lt1"/>
                </a:solidFill>
              </a:defRPr>
            </a:lvl4pPr>
            <a:lvl5pPr indent="-463550" lvl="4" marL="2286000" rtl="0">
              <a:lnSpc>
                <a:spcPct val="100000"/>
              </a:lnSpc>
              <a:spcBef>
                <a:spcPts val="500"/>
              </a:spcBef>
              <a:spcAft>
                <a:spcPts val="0"/>
              </a:spcAft>
              <a:buClr>
                <a:schemeClr val="lt1"/>
              </a:buClr>
              <a:buSzPts val="3700"/>
              <a:buChar char="○"/>
              <a:defRPr>
                <a:solidFill>
                  <a:schemeClr val="lt1"/>
                </a:solidFill>
              </a:defRPr>
            </a:lvl5pPr>
            <a:lvl6pPr indent="-463550" lvl="5" marL="2743200" rtl="0">
              <a:lnSpc>
                <a:spcPct val="100000"/>
              </a:lnSpc>
              <a:spcBef>
                <a:spcPts val="500"/>
              </a:spcBef>
              <a:spcAft>
                <a:spcPts val="0"/>
              </a:spcAft>
              <a:buClr>
                <a:schemeClr val="lt1"/>
              </a:buClr>
              <a:buSzPts val="3700"/>
              <a:buChar char="■"/>
              <a:defRPr>
                <a:solidFill>
                  <a:schemeClr val="lt1"/>
                </a:solidFill>
              </a:defRPr>
            </a:lvl6pPr>
            <a:lvl7pPr indent="-463550" lvl="6" marL="3200400" rtl="0">
              <a:lnSpc>
                <a:spcPct val="100000"/>
              </a:lnSpc>
              <a:spcBef>
                <a:spcPts val="500"/>
              </a:spcBef>
              <a:spcAft>
                <a:spcPts val="0"/>
              </a:spcAft>
              <a:buClr>
                <a:schemeClr val="lt1"/>
              </a:buClr>
              <a:buSzPts val="3700"/>
              <a:buChar char="●"/>
              <a:defRPr>
                <a:solidFill>
                  <a:schemeClr val="lt1"/>
                </a:solidFill>
              </a:defRPr>
            </a:lvl7pPr>
            <a:lvl8pPr indent="-463550" lvl="7" marL="3657600" rtl="0">
              <a:lnSpc>
                <a:spcPct val="100000"/>
              </a:lnSpc>
              <a:spcBef>
                <a:spcPts val="500"/>
              </a:spcBef>
              <a:spcAft>
                <a:spcPts val="0"/>
              </a:spcAft>
              <a:buClr>
                <a:schemeClr val="lt1"/>
              </a:buClr>
              <a:buSzPts val="3700"/>
              <a:buChar char="○"/>
              <a:defRPr>
                <a:solidFill>
                  <a:schemeClr val="lt1"/>
                </a:solidFill>
              </a:defRPr>
            </a:lvl8pPr>
            <a:lvl9pPr indent="-463550" lvl="8" marL="4114800" rtl="0">
              <a:lnSpc>
                <a:spcPct val="100000"/>
              </a:lnSpc>
              <a:spcBef>
                <a:spcPts val="500"/>
              </a:spcBef>
              <a:spcAft>
                <a:spcPts val="500"/>
              </a:spcAft>
              <a:buClr>
                <a:schemeClr val="lt1"/>
              </a:buClr>
              <a:buSzPts val="3700"/>
              <a:buChar char="■"/>
              <a:defRPr>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hree columns with headers">
  <p:cSld name="CUSTOM_15">
    <p:spTree>
      <p:nvGrpSpPr>
        <p:cNvPr id="96" name="Shape 96"/>
        <p:cNvGrpSpPr/>
        <p:nvPr/>
      </p:nvGrpSpPr>
      <p:grpSpPr>
        <a:xfrm>
          <a:off x="0" y="0"/>
          <a:ext cx="0" cy="0"/>
          <a:chOff x="0" y="0"/>
          <a:chExt cx="0" cy="0"/>
        </a:xfrm>
      </p:grpSpPr>
      <p:sp>
        <p:nvSpPr>
          <p:cNvPr id="97" name="Google Shape;97;p21"/>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98" name="Google Shape;98;p21"/>
          <p:cNvSpPr txBox="1"/>
          <p:nvPr>
            <p:ph idx="1" type="body"/>
          </p:nvPr>
        </p:nvSpPr>
        <p:spPr>
          <a:xfrm>
            <a:off x="1097281" y="4998720"/>
            <a:ext cx="7092000" cy="878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b="1"/>
            </a:lvl1pPr>
            <a:lvl2pPr indent="-463550" lvl="1" marL="914400" rtl="0">
              <a:spcBef>
                <a:spcPts val="1600"/>
              </a:spcBef>
              <a:spcAft>
                <a:spcPts val="0"/>
              </a:spcAft>
              <a:buSzPts val="3700"/>
              <a:buChar char="○"/>
              <a:defRPr b="1"/>
            </a:lvl2pPr>
            <a:lvl3pPr indent="-463550" lvl="2" marL="1371600" rtl="0">
              <a:spcBef>
                <a:spcPts val="1600"/>
              </a:spcBef>
              <a:spcAft>
                <a:spcPts val="0"/>
              </a:spcAft>
              <a:buSzPts val="3700"/>
              <a:buChar char="■"/>
              <a:defRPr b="1"/>
            </a:lvl3pPr>
            <a:lvl4pPr indent="-463550" lvl="3" marL="1828800" rtl="0">
              <a:spcBef>
                <a:spcPts val="1600"/>
              </a:spcBef>
              <a:spcAft>
                <a:spcPts val="0"/>
              </a:spcAft>
              <a:buSzPts val="3700"/>
              <a:buChar char="●"/>
              <a:defRPr b="1"/>
            </a:lvl4pPr>
            <a:lvl5pPr indent="-463550" lvl="4" marL="2286000" rtl="0">
              <a:spcBef>
                <a:spcPts val="1600"/>
              </a:spcBef>
              <a:spcAft>
                <a:spcPts val="0"/>
              </a:spcAft>
              <a:buSzPts val="3700"/>
              <a:buChar char="○"/>
              <a:defRPr b="1"/>
            </a:lvl5pPr>
            <a:lvl6pPr indent="-463550" lvl="5" marL="2743200" rtl="0">
              <a:spcBef>
                <a:spcPts val="1600"/>
              </a:spcBef>
              <a:spcAft>
                <a:spcPts val="0"/>
              </a:spcAft>
              <a:buSzPts val="3700"/>
              <a:buChar char="■"/>
              <a:defRPr b="1"/>
            </a:lvl6pPr>
            <a:lvl7pPr indent="-463550" lvl="6" marL="3200400" rtl="0">
              <a:spcBef>
                <a:spcPts val="1600"/>
              </a:spcBef>
              <a:spcAft>
                <a:spcPts val="0"/>
              </a:spcAft>
              <a:buSzPts val="3700"/>
              <a:buChar char="●"/>
              <a:defRPr b="1"/>
            </a:lvl7pPr>
            <a:lvl8pPr indent="-463550" lvl="7" marL="3657600" rtl="0">
              <a:spcBef>
                <a:spcPts val="1600"/>
              </a:spcBef>
              <a:spcAft>
                <a:spcPts val="0"/>
              </a:spcAft>
              <a:buSzPts val="3700"/>
              <a:buChar char="○"/>
              <a:defRPr b="1"/>
            </a:lvl8pPr>
            <a:lvl9pPr indent="-463550" lvl="8" marL="4114800" rtl="0">
              <a:spcBef>
                <a:spcPts val="1600"/>
              </a:spcBef>
              <a:spcAft>
                <a:spcPts val="1600"/>
              </a:spcAft>
              <a:buSzPts val="3700"/>
              <a:buChar char="■"/>
              <a:defRPr b="1"/>
            </a:lvl9pPr>
          </a:lstStyle>
          <a:p/>
        </p:txBody>
      </p:sp>
      <p:sp>
        <p:nvSpPr>
          <p:cNvPr id="99" name="Google Shape;99;p21"/>
          <p:cNvSpPr txBox="1"/>
          <p:nvPr>
            <p:ph idx="2" type="body"/>
          </p:nvPr>
        </p:nvSpPr>
        <p:spPr>
          <a:xfrm>
            <a:off x="1097267" y="5639865"/>
            <a:ext cx="7092000" cy="56988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00" name="Google Shape;100;p21"/>
          <p:cNvSpPr txBox="1"/>
          <p:nvPr>
            <p:ph idx="3" type="body"/>
          </p:nvPr>
        </p:nvSpPr>
        <p:spPr>
          <a:xfrm>
            <a:off x="8683195" y="4998720"/>
            <a:ext cx="7092000" cy="878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b="1"/>
            </a:lvl1pPr>
            <a:lvl2pPr indent="-463550" lvl="1" marL="914400" rtl="0">
              <a:spcBef>
                <a:spcPts val="1600"/>
              </a:spcBef>
              <a:spcAft>
                <a:spcPts val="0"/>
              </a:spcAft>
              <a:buSzPts val="3700"/>
              <a:buChar char="○"/>
              <a:defRPr b="1"/>
            </a:lvl2pPr>
            <a:lvl3pPr indent="-463550" lvl="2" marL="1371600" rtl="0">
              <a:spcBef>
                <a:spcPts val="1600"/>
              </a:spcBef>
              <a:spcAft>
                <a:spcPts val="0"/>
              </a:spcAft>
              <a:buSzPts val="3700"/>
              <a:buChar char="■"/>
              <a:defRPr b="1"/>
            </a:lvl3pPr>
            <a:lvl4pPr indent="-463550" lvl="3" marL="1828800" rtl="0">
              <a:spcBef>
                <a:spcPts val="1600"/>
              </a:spcBef>
              <a:spcAft>
                <a:spcPts val="0"/>
              </a:spcAft>
              <a:buSzPts val="3700"/>
              <a:buChar char="●"/>
              <a:defRPr b="1"/>
            </a:lvl4pPr>
            <a:lvl5pPr indent="-463550" lvl="4" marL="2286000" rtl="0">
              <a:spcBef>
                <a:spcPts val="1600"/>
              </a:spcBef>
              <a:spcAft>
                <a:spcPts val="0"/>
              </a:spcAft>
              <a:buSzPts val="3700"/>
              <a:buChar char="○"/>
              <a:defRPr b="1"/>
            </a:lvl5pPr>
            <a:lvl6pPr indent="-463550" lvl="5" marL="2743200" rtl="0">
              <a:spcBef>
                <a:spcPts val="1600"/>
              </a:spcBef>
              <a:spcAft>
                <a:spcPts val="0"/>
              </a:spcAft>
              <a:buSzPts val="3700"/>
              <a:buChar char="■"/>
              <a:defRPr b="1"/>
            </a:lvl6pPr>
            <a:lvl7pPr indent="-463550" lvl="6" marL="3200400" rtl="0">
              <a:spcBef>
                <a:spcPts val="1600"/>
              </a:spcBef>
              <a:spcAft>
                <a:spcPts val="0"/>
              </a:spcAft>
              <a:buSzPts val="3700"/>
              <a:buChar char="●"/>
              <a:defRPr b="1"/>
            </a:lvl7pPr>
            <a:lvl8pPr indent="-463550" lvl="7" marL="3657600" rtl="0">
              <a:spcBef>
                <a:spcPts val="1600"/>
              </a:spcBef>
              <a:spcAft>
                <a:spcPts val="0"/>
              </a:spcAft>
              <a:buSzPts val="3700"/>
              <a:buChar char="○"/>
              <a:defRPr b="1"/>
            </a:lvl8pPr>
            <a:lvl9pPr indent="-463550" lvl="8" marL="4114800" rtl="0">
              <a:spcBef>
                <a:spcPts val="1600"/>
              </a:spcBef>
              <a:spcAft>
                <a:spcPts val="1600"/>
              </a:spcAft>
              <a:buSzPts val="3700"/>
              <a:buChar char="■"/>
              <a:defRPr b="1"/>
            </a:lvl9pPr>
          </a:lstStyle>
          <a:p/>
        </p:txBody>
      </p:sp>
      <p:sp>
        <p:nvSpPr>
          <p:cNvPr id="101" name="Google Shape;101;p21"/>
          <p:cNvSpPr txBox="1"/>
          <p:nvPr>
            <p:ph idx="4" type="body"/>
          </p:nvPr>
        </p:nvSpPr>
        <p:spPr>
          <a:xfrm>
            <a:off x="8683181" y="5639865"/>
            <a:ext cx="7092000" cy="56988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02" name="Google Shape;102;p21"/>
          <p:cNvSpPr txBox="1"/>
          <p:nvPr>
            <p:ph idx="5" type="body"/>
          </p:nvPr>
        </p:nvSpPr>
        <p:spPr>
          <a:xfrm>
            <a:off x="16236081" y="4998720"/>
            <a:ext cx="7092000" cy="878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b="1"/>
            </a:lvl1pPr>
            <a:lvl2pPr indent="-463550" lvl="1" marL="914400" rtl="0">
              <a:spcBef>
                <a:spcPts val="1600"/>
              </a:spcBef>
              <a:spcAft>
                <a:spcPts val="0"/>
              </a:spcAft>
              <a:buSzPts val="3700"/>
              <a:buChar char="○"/>
              <a:defRPr b="1"/>
            </a:lvl2pPr>
            <a:lvl3pPr indent="-463550" lvl="2" marL="1371600" rtl="0">
              <a:spcBef>
                <a:spcPts val="1600"/>
              </a:spcBef>
              <a:spcAft>
                <a:spcPts val="0"/>
              </a:spcAft>
              <a:buSzPts val="3700"/>
              <a:buChar char="■"/>
              <a:defRPr b="1"/>
            </a:lvl3pPr>
            <a:lvl4pPr indent="-463550" lvl="3" marL="1828800" rtl="0">
              <a:spcBef>
                <a:spcPts val="1600"/>
              </a:spcBef>
              <a:spcAft>
                <a:spcPts val="0"/>
              </a:spcAft>
              <a:buSzPts val="3700"/>
              <a:buChar char="●"/>
              <a:defRPr b="1"/>
            </a:lvl4pPr>
            <a:lvl5pPr indent="-463550" lvl="4" marL="2286000" rtl="0">
              <a:spcBef>
                <a:spcPts val="1600"/>
              </a:spcBef>
              <a:spcAft>
                <a:spcPts val="0"/>
              </a:spcAft>
              <a:buSzPts val="3700"/>
              <a:buChar char="○"/>
              <a:defRPr b="1"/>
            </a:lvl5pPr>
            <a:lvl6pPr indent="-463550" lvl="5" marL="2743200" rtl="0">
              <a:spcBef>
                <a:spcPts val="1600"/>
              </a:spcBef>
              <a:spcAft>
                <a:spcPts val="0"/>
              </a:spcAft>
              <a:buSzPts val="3700"/>
              <a:buChar char="■"/>
              <a:defRPr b="1"/>
            </a:lvl6pPr>
            <a:lvl7pPr indent="-463550" lvl="6" marL="3200400" rtl="0">
              <a:spcBef>
                <a:spcPts val="1600"/>
              </a:spcBef>
              <a:spcAft>
                <a:spcPts val="0"/>
              </a:spcAft>
              <a:buSzPts val="3700"/>
              <a:buChar char="●"/>
              <a:defRPr b="1"/>
            </a:lvl7pPr>
            <a:lvl8pPr indent="-463550" lvl="7" marL="3657600" rtl="0">
              <a:spcBef>
                <a:spcPts val="1600"/>
              </a:spcBef>
              <a:spcAft>
                <a:spcPts val="0"/>
              </a:spcAft>
              <a:buSzPts val="3700"/>
              <a:buChar char="○"/>
              <a:defRPr b="1"/>
            </a:lvl8pPr>
            <a:lvl9pPr indent="-463550" lvl="8" marL="4114800" rtl="0">
              <a:spcBef>
                <a:spcPts val="1600"/>
              </a:spcBef>
              <a:spcAft>
                <a:spcPts val="1600"/>
              </a:spcAft>
              <a:buSzPts val="3700"/>
              <a:buChar char="■"/>
              <a:defRPr b="1"/>
            </a:lvl9pPr>
          </a:lstStyle>
          <a:p/>
        </p:txBody>
      </p:sp>
      <p:sp>
        <p:nvSpPr>
          <p:cNvPr id="103" name="Google Shape;103;p21"/>
          <p:cNvSpPr txBox="1"/>
          <p:nvPr>
            <p:ph idx="6" type="body"/>
          </p:nvPr>
        </p:nvSpPr>
        <p:spPr>
          <a:xfrm>
            <a:off x="16236067" y="5639865"/>
            <a:ext cx="7092000" cy="56988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04" name="Google Shape;104;p21"/>
          <p:cNvSpPr txBox="1"/>
          <p:nvPr>
            <p:ph idx="7"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hree columns with icons">
  <p:cSld name="CUSTOM_16">
    <p:spTree>
      <p:nvGrpSpPr>
        <p:cNvPr id="105" name="Shape 105"/>
        <p:cNvGrpSpPr/>
        <p:nvPr/>
      </p:nvGrpSpPr>
      <p:grpSpPr>
        <a:xfrm>
          <a:off x="0" y="0"/>
          <a:ext cx="0" cy="0"/>
          <a:chOff x="0" y="0"/>
          <a:chExt cx="0" cy="0"/>
        </a:xfrm>
      </p:grpSpPr>
      <p:sp>
        <p:nvSpPr>
          <p:cNvPr id="106" name="Google Shape;106;p22"/>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107" name="Google Shape;107;p22"/>
          <p:cNvSpPr txBox="1"/>
          <p:nvPr>
            <p:ph idx="1" type="body"/>
          </p:nvPr>
        </p:nvSpPr>
        <p:spPr>
          <a:xfrm>
            <a:off x="1076567" y="8168640"/>
            <a:ext cx="7092000" cy="32103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08" name="Google Shape;108;p22"/>
          <p:cNvSpPr/>
          <p:nvPr>
            <p:ph idx="2" type="pic"/>
          </p:nvPr>
        </p:nvSpPr>
        <p:spPr>
          <a:xfrm>
            <a:off x="1076567" y="5300667"/>
            <a:ext cx="2233500" cy="2233500"/>
          </a:xfrm>
          <a:prstGeom prst="rect">
            <a:avLst/>
          </a:prstGeom>
          <a:noFill/>
          <a:ln>
            <a:noFill/>
          </a:ln>
        </p:spPr>
      </p:sp>
      <p:sp>
        <p:nvSpPr>
          <p:cNvPr id="109" name="Google Shape;109;p22"/>
          <p:cNvSpPr txBox="1"/>
          <p:nvPr>
            <p:ph idx="3" type="body"/>
          </p:nvPr>
        </p:nvSpPr>
        <p:spPr>
          <a:xfrm>
            <a:off x="8635567" y="8168640"/>
            <a:ext cx="7092000" cy="32103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10" name="Google Shape;110;p22"/>
          <p:cNvSpPr/>
          <p:nvPr>
            <p:ph idx="4" type="pic"/>
          </p:nvPr>
        </p:nvSpPr>
        <p:spPr>
          <a:xfrm>
            <a:off x="8635567" y="5300667"/>
            <a:ext cx="2233500" cy="2233500"/>
          </a:xfrm>
          <a:prstGeom prst="rect">
            <a:avLst/>
          </a:prstGeom>
          <a:noFill/>
          <a:ln>
            <a:noFill/>
          </a:ln>
        </p:spPr>
      </p:sp>
      <p:sp>
        <p:nvSpPr>
          <p:cNvPr id="111" name="Google Shape;111;p22"/>
          <p:cNvSpPr txBox="1"/>
          <p:nvPr>
            <p:ph idx="5" type="body"/>
          </p:nvPr>
        </p:nvSpPr>
        <p:spPr>
          <a:xfrm>
            <a:off x="16215367" y="8168640"/>
            <a:ext cx="7092000" cy="32103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12" name="Google Shape;112;p22"/>
          <p:cNvSpPr/>
          <p:nvPr>
            <p:ph idx="6" type="pic"/>
          </p:nvPr>
        </p:nvSpPr>
        <p:spPr>
          <a:xfrm>
            <a:off x="16215367" y="5300667"/>
            <a:ext cx="2233500" cy="2233500"/>
          </a:xfrm>
          <a:prstGeom prst="rect">
            <a:avLst/>
          </a:prstGeom>
          <a:noFill/>
          <a:ln>
            <a:noFill/>
          </a:ln>
        </p:spPr>
      </p:sp>
      <p:sp>
        <p:nvSpPr>
          <p:cNvPr id="113" name="Google Shape;113;p22"/>
          <p:cNvSpPr txBox="1"/>
          <p:nvPr>
            <p:ph idx="7"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hree columns with icons and headers">
  <p:cSld name="CUSTOM_17">
    <p:spTree>
      <p:nvGrpSpPr>
        <p:cNvPr id="114" name="Shape 114"/>
        <p:cNvGrpSpPr/>
        <p:nvPr/>
      </p:nvGrpSpPr>
      <p:grpSpPr>
        <a:xfrm>
          <a:off x="0" y="0"/>
          <a:ext cx="0" cy="0"/>
          <a:chOff x="0" y="0"/>
          <a:chExt cx="0" cy="0"/>
        </a:xfrm>
      </p:grpSpPr>
      <p:sp>
        <p:nvSpPr>
          <p:cNvPr id="115" name="Google Shape;115;p23"/>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116" name="Google Shape;116;p23"/>
          <p:cNvSpPr/>
          <p:nvPr>
            <p:ph idx="2" type="pic"/>
          </p:nvPr>
        </p:nvSpPr>
        <p:spPr>
          <a:xfrm>
            <a:off x="1076567" y="5300667"/>
            <a:ext cx="2233500" cy="2233500"/>
          </a:xfrm>
          <a:prstGeom prst="rect">
            <a:avLst/>
          </a:prstGeom>
          <a:noFill/>
          <a:ln>
            <a:noFill/>
          </a:ln>
        </p:spPr>
      </p:sp>
      <p:sp>
        <p:nvSpPr>
          <p:cNvPr id="117" name="Google Shape;117;p23"/>
          <p:cNvSpPr txBox="1"/>
          <p:nvPr>
            <p:ph idx="1" type="body"/>
          </p:nvPr>
        </p:nvSpPr>
        <p:spPr>
          <a:xfrm>
            <a:off x="1076567" y="8168640"/>
            <a:ext cx="7092000" cy="878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b="1"/>
            </a:lvl1pPr>
            <a:lvl2pPr indent="-463550" lvl="1" marL="914400" rtl="0">
              <a:spcBef>
                <a:spcPts val="1600"/>
              </a:spcBef>
              <a:spcAft>
                <a:spcPts val="0"/>
              </a:spcAft>
              <a:buSzPts val="3700"/>
              <a:buChar char="○"/>
              <a:defRPr b="1"/>
            </a:lvl2pPr>
            <a:lvl3pPr indent="-463550" lvl="2" marL="1371600" rtl="0">
              <a:spcBef>
                <a:spcPts val="1600"/>
              </a:spcBef>
              <a:spcAft>
                <a:spcPts val="0"/>
              </a:spcAft>
              <a:buSzPts val="3700"/>
              <a:buChar char="■"/>
              <a:defRPr b="1"/>
            </a:lvl3pPr>
            <a:lvl4pPr indent="-463550" lvl="3" marL="1828800" rtl="0">
              <a:spcBef>
                <a:spcPts val="1600"/>
              </a:spcBef>
              <a:spcAft>
                <a:spcPts val="0"/>
              </a:spcAft>
              <a:buSzPts val="3700"/>
              <a:buChar char="●"/>
              <a:defRPr b="1"/>
            </a:lvl4pPr>
            <a:lvl5pPr indent="-463550" lvl="4" marL="2286000" rtl="0">
              <a:spcBef>
                <a:spcPts val="1600"/>
              </a:spcBef>
              <a:spcAft>
                <a:spcPts val="0"/>
              </a:spcAft>
              <a:buSzPts val="3700"/>
              <a:buChar char="○"/>
              <a:defRPr b="1"/>
            </a:lvl5pPr>
            <a:lvl6pPr indent="-463550" lvl="5" marL="2743200" rtl="0">
              <a:spcBef>
                <a:spcPts val="1600"/>
              </a:spcBef>
              <a:spcAft>
                <a:spcPts val="0"/>
              </a:spcAft>
              <a:buSzPts val="3700"/>
              <a:buChar char="■"/>
              <a:defRPr b="1"/>
            </a:lvl6pPr>
            <a:lvl7pPr indent="-463550" lvl="6" marL="3200400" rtl="0">
              <a:spcBef>
                <a:spcPts val="1600"/>
              </a:spcBef>
              <a:spcAft>
                <a:spcPts val="0"/>
              </a:spcAft>
              <a:buSzPts val="3700"/>
              <a:buChar char="●"/>
              <a:defRPr b="1"/>
            </a:lvl7pPr>
            <a:lvl8pPr indent="-463550" lvl="7" marL="3657600" rtl="0">
              <a:spcBef>
                <a:spcPts val="1600"/>
              </a:spcBef>
              <a:spcAft>
                <a:spcPts val="0"/>
              </a:spcAft>
              <a:buSzPts val="3700"/>
              <a:buChar char="○"/>
              <a:defRPr b="1"/>
            </a:lvl8pPr>
            <a:lvl9pPr indent="-463550" lvl="8" marL="4114800" rtl="0">
              <a:spcBef>
                <a:spcPts val="1600"/>
              </a:spcBef>
              <a:spcAft>
                <a:spcPts val="1600"/>
              </a:spcAft>
              <a:buSzPts val="3700"/>
              <a:buChar char="■"/>
              <a:defRPr b="1"/>
            </a:lvl9pPr>
          </a:lstStyle>
          <a:p/>
        </p:txBody>
      </p:sp>
      <p:sp>
        <p:nvSpPr>
          <p:cNvPr id="118" name="Google Shape;118;p23"/>
          <p:cNvSpPr txBox="1"/>
          <p:nvPr>
            <p:ph idx="3" type="body"/>
          </p:nvPr>
        </p:nvSpPr>
        <p:spPr>
          <a:xfrm>
            <a:off x="1076567" y="8802633"/>
            <a:ext cx="7092000" cy="25356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19" name="Google Shape;119;p23"/>
          <p:cNvSpPr/>
          <p:nvPr>
            <p:ph idx="4" type="pic"/>
          </p:nvPr>
        </p:nvSpPr>
        <p:spPr>
          <a:xfrm>
            <a:off x="8662481" y="5300667"/>
            <a:ext cx="2233500" cy="2233500"/>
          </a:xfrm>
          <a:prstGeom prst="rect">
            <a:avLst/>
          </a:prstGeom>
          <a:noFill/>
          <a:ln>
            <a:noFill/>
          </a:ln>
        </p:spPr>
      </p:sp>
      <p:sp>
        <p:nvSpPr>
          <p:cNvPr id="120" name="Google Shape;120;p23"/>
          <p:cNvSpPr txBox="1"/>
          <p:nvPr>
            <p:ph idx="5" type="body"/>
          </p:nvPr>
        </p:nvSpPr>
        <p:spPr>
          <a:xfrm>
            <a:off x="8662481" y="8168640"/>
            <a:ext cx="7092000" cy="878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b="1"/>
            </a:lvl1pPr>
            <a:lvl2pPr indent="-463550" lvl="1" marL="914400" rtl="0">
              <a:spcBef>
                <a:spcPts val="1600"/>
              </a:spcBef>
              <a:spcAft>
                <a:spcPts val="0"/>
              </a:spcAft>
              <a:buSzPts val="3700"/>
              <a:buChar char="○"/>
              <a:defRPr b="1"/>
            </a:lvl2pPr>
            <a:lvl3pPr indent="-463550" lvl="2" marL="1371600" rtl="0">
              <a:spcBef>
                <a:spcPts val="1600"/>
              </a:spcBef>
              <a:spcAft>
                <a:spcPts val="0"/>
              </a:spcAft>
              <a:buSzPts val="3700"/>
              <a:buChar char="■"/>
              <a:defRPr b="1"/>
            </a:lvl3pPr>
            <a:lvl4pPr indent="-463550" lvl="3" marL="1828800" rtl="0">
              <a:spcBef>
                <a:spcPts val="1600"/>
              </a:spcBef>
              <a:spcAft>
                <a:spcPts val="0"/>
              </a:spcAft>
              <a:buSzPts val="3700"/>
              <a:buChar char="●"/>
              <a:defRPr b="1"/>
            </a:lvl4pPr>
            <a:lvl5pPr indent="-463550" lvl="4" marL="2286000" rtl="0">
              <a:spcBef>
                <a:spcPts val="1600"/>
              </a:spcBef>
              <a:spcAft>
                <a:spcPts val="0"/>
              </a:spcAft>
              <a:buSzPts val="3700"/>
              <a:buChar char="○"/>
              <a:defRPr b="1"/>
            </a:lvl5pPr>
            <a:lvl6pPr indent="-463550" lvl="5" marL="2743200" rtl="0">
              <a:spcBef>
                <a:spcPts val="1600"/>
              </a:spcBef>
              <a:spcAft>
                <a:spcPts val="0"/>
              </a:spcAft>
              <a:buSzPts val="3700"/>
              <a:buChar char="■"/>
              <a:defRPr b="1"/>
            </a:lvl6pPr>
            <a:lvl7pPr indent="-463550" lvl="6" marL="3200400" rtl="0">
              <a:spcBef>
                <a:spcPts val="1600"/>
              </a:spcBef>
              <a:spcAft>
                <a:spcPts val="0"/>
              </a:spcAft>
              <a:buSzPts val="3700"/>
              <a:buChar char="●"/>
              <a:defRPr b="1"/>
            </a:lvl7pPr>
            <a:lvl8pPr indent="-463550" lvl="7" marL="3657600" rtl="0">
              <a:spcBef>
                <a:spcPts val="1600"/>
              </a:spcBef>
              <a:spcAft>
                <a:spcPts val="0"/>
              </a:spcAft>
              <a:buSzPts val="3700"/>
              <a:buChar char="○"/>
              <a:defRPr b="1"/>
            </a:lvl8pPr>
            <a:lvl9pPr indent="-463550" lvl="8" marL="4114800" rtl="0">
              <a:spcBef>
                <a:spcPts val="1600"/>
              </a:spcBef>
              <a:spcAft>
                <a:spcPts val="1600"/>
              </a:spcAft>
              <a:buSzPts val="3700"/>
              <a:buChar char="■"/>
              <a:defRPr b="1"/>
            </a:lvl9pPr>
          </a:lstStyle>
          <a:p/>
        </p:txBody>
      </p:sp>
      <p:sp>
        <p:nvSpPr>
          <p:cNvPr id="121" name="Google Shape;121;p23"/>
          <p:cNvSpPr txBox="1"/>
          <p:nvPr>
            <p:ph idx="6" type="body"/>
          </p:nvPr>
        </p:nvSpPr>
        <p:spPr>
          <a:xfrm>
            <a:off x="8662481" y="8802633"/>
            <a:ext cx="7092000" cy="25356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22" name="Google Shape;122;p23"/>
          <p:cNvSpPr/>
          <p:nvPr>
            <p:ph idx="7" type="pic"/>
          </p:nvPr>
        </p:nvSpPr>
        <p:spPr>
          <a:xfrm>
            <a:off x="16221467" y="5300667"/>
            <a:ext cx="2233500" cy="2233500"/>
          </a:xfrm>
          <a:prstGeom prst="rect">
            <a:avLst/>
          </a:prstGeom>
          <a:noFill/>
          <a:ln>
            <a:noFill/>
          </a:ln>
        </p:spPr>
      </p:sp>
      <p:sp>
        <p:nvSpPr>
          <p:cNvPr id="123" name="Google Shape;123;p23"/>
          <p:cNvSpPr txBox="1"/>
          <p:nvPr>
            <p:ph idx="8" type="body"/>
          </p:nvPr>
        </p:nvSpPr>
        <p:spPr>
          <a:xfrm>
            <a:off x="16221467" y="8168640"/>
            <a:ext cx="7092000" cy="8781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b="1"/>
            </a:lvl1pPr>
            <a:lvl2pPr indent="-463550" lvl="1" marL="914400" rtl="0">
              <a:spcBef>
                <a:spcPts val="1600"/>
              </a:spcBef>
              <a:spcAft>
                <a:spcPts val="0"/>
              </a:spcAft>
              <a:buSzPts val="3700"/>
              <a:buChar char="○"/>
              <a:defRPr b="1"/>
            </a:lvl2pPr>
            <a:lvl3pPr indent="-463550" lvl="2" marL="1371600" rtl="0">
              <a:spcBef>
                <a:spcPts val="1600"/>
              </a:spcBef>
              <a:spcAft>
                <a:spcPts val="0"/>
              </a:spcAft>
              <a:buSzPts val="3700"/>
              <a:buChar char="■"/>
              <a:defRPr b="1"/>
            </a:lvl3pPr>
            <a:lvl4pPr indent="-463550" lvl="3" marL="1828800" rtl="0">
              <a:spcBef>
                <a:spcPts val="1600"/>
              </a:spcBef>
              <a:spcAft>
                <a:spcPts val="0"/>
              </a:spcAft>
              <a:buSzPts val="3700"/>
              <a:buChar char="●"/>
              <a:defRPr b="1"/>
            </a:lvl4pPr>
            <a:lvl5pPr indent="-463550" lvl="4" marL="2286000" rtl="0">
              <a:spcBef>
                <a:spcPts val="1600"/>
              </a:spcBef>
              <a:spcAft>
                <a:spcPts val="0"/>
              </a:spcAft>
              <a:buSzPts val="3700"/>
              <a:buChar char="○"/>
              <a:defRPr b="1"/>
            </a:lvl5pPr>
            <a:lvl6pPr indent="-463550" lvl="5" marL="2743200" rtl="0">
              <a:spcBef>
                <a:spcPts val="1600"/>
              </a:spcBef>
              <a:spcAft>
                <a:spcPts val="0"/>
              </a:spcAft>
              <a:buSzPts val="3700"/>
              <a:buChar char="■"/>
              <a:defRPr b="1"/>
            </a:lvl6pPr>
            <a:lvl7pPr indent="-463550" lvl="6" marL="3200400" rtl="0">
              <a:spcBef>
                <a:spcPts val="1600"/>
              </a:spcBef>
              <a:spcAft>
                <a:spcPts val="0"/>
              </a:spcAft>
              <a:buSzPts val="3700"/>
              <a:buChar char="●"/>
              <a:defRPr b="1"/>
            </a:lvl7pPr>
            <a:lvl8pPr indent="-463550" lvl="7" marL="3657600" rtl="0">
              <a:spcBef>
                <a:spcPts val="1600"/>
              </a:spcBef>
              <a:spcAft>
                <a:spcPts val="0"/>
              </a:spcAft>
              <a:buSzPts val="3700"/>
              <a:buChar char="○"/>
              <a:defRPr b="1"/>
            </a:lvl8pPr>
            <a:lvl9pPr indent="-463550" lvl="8" marL="4114800" rtl="0">
              <a:spcBef>
                <a:spcPts val="1600"/>
              </a:spcBef>
              <a:spcAft>
                <a:spcPts val="1600"/>
              </a:spcAft>
              <a:buSzPts val="3700"/>
              <a:buChar char="■"/>
              <a:defRPr b="1"/>
            </a:lvl9pPr>
          </a:lstStyle>
          <a:p/>
        </p:txBody>
      </p:sp>
      <p:sp>
        <p:nvSpPr>
          <p:cNvPr id="124" name="Google Shape;124;p23"/>
          <p:cNvSpPr txBox="1"/>
          <p:nvPr>
            <p:ph idx="9" type="body"/>
          </p:nvPr>
        </p:nvSpPr>
        <p:spPr>
          <a:xfrm>
            <a:off x="16221467" y="8802633"/>
            <a:ext cx="7092000" cy="25356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25" name="Google Shape;125;p23"/>
          <p:cNvSpPr txBox="1"/>
          <p:nvPr>
            <p:ph idx="13"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Big number">
  <p:cSld name="CUSTOM_18">
    <p:spTree>
      <p:nvGrpSpPr>
        <p:cNvPr id="126" name="Shape 126"/>
        <p:cNvGrpSpPr/>
        <p:nvPr/>
      </p:nvGrpSpPr>
      <p:grpSpPr>
        <a:xfrm>
          <a:off x="0" y="0"/>
          <a:ext cx="0" cy="0"/>
          <a:chOff x="0" y="0"/>
          <a:chExt cx="0" cy="0"/>
        </a:xfrm>
      </p:grpSpPr>
      <p:sp>
        <p:nvSpPr>
          <p:cNvPr id="127" name="Google Shape;127;p24"/>
          <p:cNvSpPr txBox="1"/>
          <p:nvPr>
            <p:ph idx="1" type="body"/>
          </p:nvPr>
        </p:nvSpPr>
        <p:spPr>
          <a:xfrm>
            <a:off x="1097267" y="3096767"/>
            <a:ext cx="22189800" cy="5072100"/>
          </a:xfrm>
          <a:prstGeom prst="rect">
            <a:avLst/>
          </a:prstGeom>
        </p:spPr>
        <p:txBody>
          <a:bodyPr anchorCtr="0" anchor="ctr" bIns="0" lIns="0" spcFirstLastPara="1" rIns="0" wrap="square" tIns="195025">
            <a:normAutofit/>
          </a:bodyPr>
          <a:lstStyle>
            <a:lvl1pPr indent="-2260600" lvl="0" marL="457200" rtl="0" algn="ctr">
              <a:spcBef>
                <a:spcPts val="0"/>
              </a:spcBef>
              <a:spcAft>
                <a:spcPts val="0"/>
              </a:spcAft>
              <a:buSzPts val="32000"/>
              <a:buFont typeface="Inter"/>
              <a:buChar char="●"/>
              <a:defRPr b="1" sz="32000">
                <a:latin typeface="Inter"/>
                <a:ea typeface="Inter"/>
                <a:cs typeface="Inter"/>
                <a:sym typeface="Inter"/>
              </a:defRPr>
            </a:lvl1pPr>
            <a:lvl2pPr indent="-2260600" lvl="1" marL="914400" rtl="0" algn="ctr">
              <a:spcBef>
                <a:spcPts val="1600"/>
              </a:spcBef>
              <a:spcAft>
                <a:spcPts val="0"/>
              </a:spcAft>
              <a:buSzPts val="32000"/>
              <a:buFont typeface="Inter"/>
              <a:buChar char="○"/>
              <a:defRPr b="1" sz="32000">
                <a:latin typeface="Inter"/>
                <a:ea typeface="Inter"/>
                <a:cs typeface="Inter"/>
                <a:sym typeface="Inter"/>
              </a:defRPr>
            </a:lvl2pPr>
            <a:lvl3pPr indent="-2260600" lvl="2" marL="1371600" rtl="0" algn="ctr">
              <a:spcBef>
                <a:spcPts val="1600"/>
              </a:spcBef>
              <a:spcAft>
                <a:spcPts val="0"/>
              </a:spcAft>
              <a:buSzPts val="32000"/>
              <a:buFont typeface="Inter"/>
              <a:buChar char="■"/>
              <a:defRPr b="1" sz="32000">
                <a:latin typeface="Inter"/>
                <a:ea typeface="Inter"/>
                <a:cs typeface="Inter"/>
                <a:sym typeface="Inter"/>
              </a:defRPr>
            </a:lvl3pPr>
            <a:lvl4pPr indent="-2260600" lvl="3" marL="1828800" rtl="0" algn="ctr">
              <a:spcBef>
                <a:spcPts val="1600"/>
              </a:spcBef>
              <a:spcAft>
                <a:spcPts val="0"/>
              </a:spcAft>
              <a:buSzPts val="32000"/>
              <a:buFont typeface="Inter"/>
              <a:buChar char="●"/>
              <a:defRPr b="1" sz="32000">
                <a:latin typeface="Inter"/>
                <a:ea typeface="Inter"/>
                <a:cs typeface="Inter"/>
                <a:sym typeface="Inter"/>
              </a:defRPr>
            </a:lvl4pPr>
            <a:lvl5pPr indent="-2260600" lvl="4" marL="2286000" rtl="0" algn="ctr">
              <a:spcBef>
                <a:spcPts val="1600"/>
              </a:spcBef>
              <a:spcAft>
                <a:spcPts val="0"/>
              </a:spcAft>
              <a:buSzPts val="32000"/>
              <a:buFont typeface="Inter"/>
              <a:buChar char="○"/>
              <a:defRPr b="1" sz="32000">
                <a:latin typeface="Inter"/>
                <a:ea typeface="Inter"/>
                <a:cs typeface="Inter"/>
                <a:sym typeface="Inter"/>
              </a:defRPr>
            </a:lvl5pPr>
            <a:lvl6pPr indent="-2260600" lvl="5" marL="2743200" rtl="0" algn="ctr">
              <a:spcBef>
                <a:spcPts val="1600"/>
              </a:spcBef>
              <a:spcAft>
                <a:spcPts val="0"/>
              </a:spcAft>
              <a:buSzPts val="32000"/>
              <a:buFont typeface="Inter"/>
              <a:buChar char="■"/>
              <a:defRPr b="1" sz="32000">
                <a:latin typeface="Inter"/>
                <a:ea typeface="Inter"/>
                <a:cs typeface="Inter"/>
                <a:sym typeface="Inter"/>
              </a:defRPr>
            </a:lvl6pPr>
            <a:lvl7pPr indent="-2260600" lvl="6" marL="3200400" rtl="0" algn="ctr">
              <a:spcBef>
                <a:spcPts val="1600"/>
              </a:spcBef>
              <a:spcAft>
                <a:spcPts val="0"/>
              </a:spcAft>
              <a:buSzPts val="32000"/>
              <a:buFont typeface="Inter"/>
              <a:buChar char="●"/>
              <a:defRPr b="1" sz="32000">
                <a:latin typeface="Inter"/>
                <a:ea typeface="Inter"/>
                <a:cs typeface="Inter"/>
                <a:sym typeface="Inter"/>
              </a:defRPr>
            </a:lvl7pPr>
            <a:lvl8pPr indent="-2260600" lvl="7" marL="3657600" rtl="0" algn="ctr">
              <a:spcBef>
                <a:spcPts val="1600"/>
              </a:spcBef>
              <a:spcAft>
                <a:spcPts val="0"/>
              </a:spcAft>
              <a:buSzPts val="32000"/>
              <a:buFont typeface="Inter"/>
              <a:buChar char="○"/>
              <a:defRPr b="1" sz="32000">
                <a:latin typeface="Inter"/>
                <a:ea typeface="Inter"/>
                <a:cs typeface="Inter"/>
                <a:sym typeface="Inter"/>
              </a:defRPr>
            </a:lvl8pPr>
            <a:lvl9pPr indent="-2260600" lvl="8" marL="4114800" rtl="0" algn="ctr">
              <a:spcBef>
                <a:spcPts val="1600"/>
              </a:spcBef>
              <a:spcAft>
                <a:spcPts val="1600"/>
              </a:spcAft>
              <a:buSzPts val="32000"/>
              <a:buFont typeface="Inter"/>
              <a:buChar char="■"/>
              <a:defRPr b="1" sz="32000">
                <a:latin typeface="Inter"/>
                <a:ea typeface="Inter"/>
                <a:cs typeface="Inter"/>
                <a:sym typeface="Inter"/>
              </a:defRPr>
            </a:lvl9pPr>
          </a:lstStyle>
          <a:p/>
        </p:txBody>
      </p:sp>
      <p:sp>
        <p:nvSpPr>
          <p:cNvPr id="128" name="Google Shape;128;p24"/>
          <p:cNvSpPr txBox="1"/>
          <p:nvPr>
            <p:ph idx="2" type="body"/>
          </p:nvPr>
        </p:nvSpPr>
        <p:spPr>
          <a:xfrm>
            <a:off x="4925191" y="8168767"/>
            <a:ext cx="14582700" cy="1902000"/>
          </a:xfrm>
          <a:prstGeom prst="rect">
            <a:avLst/>
          </a:prstGeom>
        </p:spPr>
        <p:txBody>
          <a:bodyPr anchorCtr="0" anchor="t" bIns="0" lIns="0" spcFirstLastPara="1" rIns="0" wrap="square" tIns="195025">
            <a:noAutofit/>
          </a:bodyPr>
          <a:lstStyle>
            <a:lvl1pPr indent="-463550" lvl="0" marL="457200" rtl="0" algn="ctr">
              <a:spcBef>
                <a:spcPts val="0"/>
              </a:spcBef>
              <a:spcAft>
                <a:spcPts val="0"/>
              </a:spcAft>
              <a:buSzPts val="3700"/>
              <a:buChar char="●"/>
              <a:defRPr/>
            </a:lvl1pPr>
            <a:lvl2pPr indent="-463550" lvl="1" marL="914400" rtl="0" algn="ctr">
              <a:spcBef>
                <a:spcPts val="1600"/>
              </a:spcBef>
              <a:spcAft>
                <a:spcPts val="0"/>
              </a:spcAft>
              <a:buSzPts val="3700"/>
              <a:buChar char="○"/>
              <a:defRPr/>
            </a:lvl2pPr>
            <a:lvl3pPr indent="-463550" lvl="2" marL="1371600" rtl="0" algn="ctr">
              <a:spcBef>
                <a:spcPts val="1600"/>
              </a:spcBef>
              <a:spcAft>
                <a:spcPts val="0"/>
              </a:spcAft>
              <a:buSzPts val="3700"/>
              <a:buChar char="■"/>
              <a:defRPr/>
            </a:lvl3pPr>
            <a:lvl4pPr indent="-463550" lvl="3" marL="1828800" rtl="0" algn="ctr">
              <a:spcBef>
                <a:spcPts val="1600"/>
              </a:spcBef>
              <a:spcAft>
                <a:spcPts val="0"/>
              </a:spcAft>
              <a:buSzPts val="3700"/>
              <a:buChar char="●"/>
              <a:defRPr/>
            </a:lvl4pPr>
            <a:lvl5pPr indent="-463550" lvl="4" marL="2286000" rtl="0" algn="ctr">
              <a:spcBef>
                <a:spcPts val="1600"/>
              </a:spcBef>
              <a:spcAft>
                <a:spcPts val="0"/>
              </a:spcAft>
              <a:buSzPts val="3700"/>
              <a:buChar char="○"/>
              <a:defRPr/>
            </a:lvl5pPr>
            <a:lvl6pPr indent="-463550" lvl="5" marL="2743200" rtl="0" algn="ctr">
              <a:spcBef>
                <a:spcPts val="1600"/>
              </a:spcBef>
              <a:spcAft>
                <a:spcPts val="0"/>
              </a:spcAft>
              <a:buSzPts val="3700"/>
              <a:buChar char="■"/>
              <a:defRPr/>
            </a:lvl6pPr>
            <a:lvl7pPr indent="-463550" lvl="6" marL="3200400" rtl="0" algn="ctr">
              <a:spcBef>
                <a:spcPts val="1600"/>
              </a:spcBef>
              <a:spcAft>
                <a:spcPts val="0"/>
              </a:spcAft>
              <a:buSzPts val="3700"/>
              <a:buChar char="●"/>
              <a:defRPr/>
            </a:lvl7pPr>
            <a:lvl8pPr indent="-463550" lvl="7" marL="3657600" rtl="0" algn="ctr">
              <a:spcBef>
                <a:spcPts val="1600"/>
              </a:spcBef>
              <a:spcAft>
                <a:spcPts val="0"/>
              </a:spcAft>
              <a:buSzPts val="3700"/>
              <a:buChar char="○"/>
              <a:defRPr/>
            </a:lvl8pPr>
            <a:lvl9pPr indent="-463550" lvl="8" marL="4114800" rtl="0" algn="ctr">
              <a:spcBef>
                <a:spcPts val="1600"/>
              </a:spcBef>
              <a:spcAft>
                <a:spcPts val="1600"/>
              </a:spcAft>
              <a:buSzPts val="37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Two big numbers">
  <p:cSld name="CUSTOM_19">
    <p:spTree>
      <p:nvGrpSpPr>
        <p:cNvPr id="129" name="Shape 129"/>
        <p:cNvGrpSpPr/>
        <p:nvPr/>
      </p:nvGrpSpPr>
      <p:grpSpPr>
        <a:xfrm>
          <a:off x="0" y="0"/>
          <a:ext cx="0" cy="0"/>
          <a:chOff x="0" y="0"/>
          <a:chExt cx="0" cy="0"/>
        </a:xfrm>
      </p:grpSpPr>
      <p:sp>
        <p:nvSpPr>
          <p:cNvPr id="130" name="Google Shape;130;p25"/>
          <p:cNvSpPr txBox="1"/>
          <p:nvPr>
            <p:ph idx="1" type="body"/>
          </p:nvPr>
        </p:nvSpPr>
        <p:spPr>
          <a:xfrm>
            <a:off x="1097267" y="3096767"/>
            <a:ext cx="10850700" cy="5072100"/>
          </a:xfrm>
          <a:prstGeom prst="rect">
            <a:avLst/>
          </a:prstGeom>
        </p:spPr>
        <p:txBody>
          <a:bodyPr anchorCtr="0" anchor="ctr" bIns="0" lIns="0" spcFirstLastPara="1" rIns="0" wrap="square" tIns="195025">
            <a:normAutofit/>
          </a:bodyPr>
          <a:lstStyle>
            <a:lvl1pPr indent="-2260600" lvl="0" marL="457200" rtl="0" algn="ctr">
              <a:spcBef>
                <a:spcPts val="0"/>
              </a:spcBef>
              <a:spcAft>
                <a:spcPts val="0"/>
              </a:spcAft>
              <a:buSzPts val="32000"/>
              <a:buFont typeface="Inter"/>
              <a:buChar char="●"/>
              <a:defRPr b="1" sz="32000">
                <a:latin typeface="Inter"/>
                <a:ea typeface="Inter"/>
                <a:cs typeface="Inter"/>
                <a:sym typeface="Inter"/>
              </a:defRPr>
            </a:lvl1pPr>
            <a:lvl2pPr indent="-2260600" lvl="1" marL="914400" rtl="0" algn="ctr">
              <a:spcBef>
                <a:spcPts val="1600"/>
              </a:spcBef>
              <a:spcAft>
                <a:spcPts val="0"/>
              </a:spcAft>
              <a:buSzPts val="32000"/>
              <a:buFont typeface="Inter"/>
              <a:buChar char="○"/>
              <a:defRPr b="1" sz="32000">
                <a:latin typeface="Inter"/>
                <a:ea typeface="Inter"/>
                <a:cs typeface="Inter"/>
                <a:sym typeface="Inter"/>
              </a:defRPr>
            </a:lvl2pPr>
            <a:lvl3pPr indent="-2260600" lvl="2" marL="1371600" rtl="0" algn="ctr">
              <a:spcBef>
                <a:spcPts val="1600"/>
              </a:spcBef>
              <a:spcAft>
                <a:spcPts val="0"/>
              </a:spcAft>
              <a:buSzPts val="32000"/>
              <a:buFont typeface="Inter"/>
              <a:buChar char="■"/>
              <a:defRPr b="1" sz="32000">
                <a:latin typeface="Inter"/>
                <a:ea typeface="Inter"/>
                <a:cs typeface="Inter"/>
                <a:sym typeface="Inter"/>
              </a:defRPr>
            </a:lvl3pPr>
            <a:lvl4pPr indent="-2260600" lvl="3" marL="1828800" rtl="0" algn="ctr">
              <a:spcBef>
                <a:spcPts val="1600"/>
              </a:spcBef>
              <a:spcAft>
                <a:spcPts val="0"/>
              </a:spcAft>
              <a:buSzPts val="32000"/>
              <a:buFont typeface="Inter"/>
              <a:buChar char="●"/>
              <a:defRPr b="1" sz="32000">
                <a:latin typeface="Inter"/>
                <a:ea typeface="Inter"/>
                <a:cs typeface="Inter"/>
                <a:sym typeface="Inter"/>
              </a:defRPr>
            </a:lvl4pPr>
            <a:lvl5pPr indent="-2260600" lvl="4" marL="2286000" rtl="0" algn="ctr">
              <a:spcBef>
                <a:spcPts val="1600"/>
              </a:spcBef>
              <a:spcAft>
                <a:spcPts val="0"/>
              </a:spcAft>
              <a:buSzPts val="32000"/>
              <a:buFont typeface="Inter"/>
              <a:buChar char="○"/>
              <a:defRPr b="1" sz="32000">
                <a:latin typeface="Inter"/>
                <a:ea typeface="Inter"/>
                <a:cs typeface="Inter"/>
                <a:sym typeface="Inter"/>
              </a:defRPr>
            </a:lvl5pPr>
            <a:lvl6pPr indent="-2260600" lvl="5" marL="2743200" rtl="0" algn="ctr">
              <a:spcBef>
                <a:spcPts val="1600"/>
              </a:spcBef>
              <a:spcAft>
                <a:spcPts val="0"/>
              </a:spcAft>
              <a:buSzPts val="32000"/>
              <a:buFont typeface="Inter"/>
              <a:buChar char="■"/>
              <a:defRPr b="1" sz="32000">
                <a:latin typeface="Inter"/>
                <a:ea typeface="Inter"/>
                <a:cs typeface="Inter"/>
                <a:sym typeface="Inter"/>
              </a:defRPr>
            </a:lvl6pPr>
            <a:lvl7pPr indent="-2260600" lvl="6" marL="3200400" rtl="0" algn="ctr">
              <a:spcBef>
                <a:spcPts val="1600"/>
              </a:spcBef>
              <a:spcAft>
                <a:spcPts val="0"/>
              </a:spcAft>
              <a:buSzPts val="32000"/>
              <a:buFont typeface="Inter"/>
              <a:buChar char="●"/>
              <a:defRPr b="1" sz="32000">
                <a:latin typeface="Inter"/>
                <a:ea typeface="Inter"/>
                <a:cs typeface="Inter"/>
                <a:sym typeface="Inter"/>
              </a:defRPr>
            </a:lvl7pPr>
            <a:lvl8pPr indent="-2260600" lvl="7" marL="3657600" rtl="0" algn="ctr">
              <a:spcBef>
                <a:spcPts val="1600"/>
              </a:spcBef>
              <a:spcAft>
                <a:spcPts val="0"/>
              </a:spcAft>
              <a:buSzPts val="32000"/>
              <a:buFont typeface="Inter"/>
              <a:buChar char="○"/>
              <a:defRPr b="1" sz="32000">
                <a:latin typeface="Inter"/>
                <a:ea typeface="Inter"/>
                <a:cs typeface="Inter"/>
                <a:sym typeface="Inter"/>
              </a:defRPr>
            </a:lvl8pPr>
            <a:lvl9pPr indent="-2260600" lvl="8" marL="4114800" rtl="0" algn="ctr">
              <a:spcBef>
                <a:spcPts val="1600"/>
              </a:spcBef>
              <a:spcAft>
                <a:spcPts val="1600"/>
              </a:spcAft>
              <a:buSzPts val="32000"/>
              <a:buFont typeface="Inter"/>
              <a:buChar char="■"/>
              <a:defRPr b="1" sz="32000">
                <a:latin typeface="Inter"/>
                <a:ea typeface="Inter"/>
                <a:cs typeface="Inter"/>
                <a:sym typeface="Inter"/>
              </a:defRPr>
            </a:lvl9pPr>
          </a:lstStyle>
          <a:p/>
        </p:txBody>
      </p:sp>
      <p:sp>
        <p:nvSpPr>
          <p:cNvPr id="131" name="Google Shape;131;p25"/>
          <p:cNvSpPr txBox="1"/>
          <p:nvPr>
            <p:ph idx="2" type="body"/>
          </p:nvPr>
        </p:nvSpPr>
        <p:spPr>
          <a:xfrm>
            <a:off x="2969165" y="8168767"/>
            <a:ext cx="7131300" cy="1902000"/>
          </a:xfrm>
          <a:prstGeom prst="rect">
            <a:avLst/>
          </a:prstGeom>
        </p:spPr>
        <p:txBody>
          <a:bodyPr anchorCtr="0" anchor="t" bIns="0" lIns="0" spcFirstLastPara="1" rIns="0" wrap="square" tIns="195025">
            <a:noAutofit/>
          </a:bodyPr>
          <a:lstStyle>
            <a:lvl1pPr indent="-463550" lvl="0" marL="457200" rtl="0" algn="ctr">
              <a:spcBef>
                <a:spcPts val="0"/>
              </a:spcBef>
              <a:spcAft>
                <a:spcPts val="0"/>
              </a:spcAft>
              <a:buSzPts val="3700"/>
              <a:buChar char="●"/>
              <a:defRPr/>
            </a:lvl1pPr>
            <a:lvl2pPr indent="-463550" lvl="1" marL="914400" rtl="0" algn="ctr">
              <a:spcBef>
                <a:spcPts val="1600"/>
              </a:spcBef>
              <a:spcAft>
                <a:spcPts val="0"/>
              </a:spcAft>
              <a:buSzPts val="3700"/>
              <a:buChar char="○"/>
              <a:defRPr/>
            </a:lvl2pPr>
            <a:lvl3pPr indent="-463550" lvl="2" marL="1371600" rtl="0" algn="ctr">
              <a:spcBef>
                <a:spcPts val="1600"/>
              </a:spcBef>
              <a:spcAft>
                <a:spcPts val="0"/>
              </a:spcAft>
              <a:buSzPts val="3700"/>
              <a:buChar char="■"/>
              <a:defRPr/>
            </a:lvl3pPr>
            <a:lvl4pPr indent="-463550" lvl="3" marL="1828800" rtl="0" algn="ctr">
              <a:spcBef>
                <a:spcPts val="1600"/>
              </a:spcBef>
              <a:spcAft>
                <a:spcPts val="0"/>
              </a:spcAft>
              <a:buSzPts val="3700"/>
              <a:buChar char="●"/>
              <a:defRPr/>
            </a:lvl4pPr>
            <a:lvl5pPr indent="-463550" lvl="4" marL="2286000" rtl="0" algn="ctr">
              <a:spcBef>
                <a:spcPts val="1600"/>
              </a:spcBef>
              <a:spcAft>
                <a:spcPts val="0"/>
              </a:spcAft>
              <a:buSzPts val="3700"/>
              <a:buChar char="○"/>
              <a:defRPr/>
            </a:lvl5pPr>
            <a:lvl6pPr indent="-463550" lvl="5" marL="2743200" rtl="0" algn="ctr">
              <a:spcBef>
                <a:spcPts val="1600"/>
              </a:spcBef>
              <a:spcAft>
                <a:spcPts val="0"/>
              </a:spcAft>
              <a:buSzPts val="3700"/>
              <a:buChar char="■"/>
              <a:defRPr/>
            </a:lvl6pPr>
            <a:lvl7pPr indent="-463550" lvl="6" marL="3200400" rtl="0" algn="ctr">
              <a:spcBef>
                <a:spcPts val="1600"/>
              </a:spcBef>
              <a:spcAft>
                <a:spcPts val="0"/>
              </a:spcAft>
              <a:buSzPts val="3700"/>
              <a:buChar char="●"/>
              <a:defRPr/>
            </a:lvl7pPr>
            <a:lvl8pPr indent="-463550" lvl="7" marL="3657600" rtl="0" algn="ctr">
              <a:spcBef>
                <a:spcPts val="1600"/>
              </a:spcBef>
              <a:spcAft>
                <a:spcPts val="0"/>
              </a:spcAft>
              <a:buSzPts val="3700"/>
              <a:buChar char="○"/>
              <a:defRPr/>
            </a:lvl8pPr>
            <a:lvl9pPr indent="-463550" lvl="8" marL="4114800" rtl="0" algn="ctr">
              <a:spcBef>
                <a:spcPts val="1600"/>
              </a:spcBef>
              <a:spcAft>
                <a:spcPts val="1600"/>
              </a:spcAft>
              <a:buSzPts val="3700"/>
              <a:buChar char="■"/>
              <a:defRPr/>
            </a:lvl9pPr>
          </a:lstStyle>
          <a:p/>
        </p:txBody>
      </p:sp>
      <p:sp>
        <p:nvSpPr>
          <p:cNvPr id="132" name="Google Shape;132;p25"/>
          <p:cNvSpPr txBox="1"/>
          <p:nvPr>
            <p:ph idx="3" type="body"/>
          </p:nvPr>
        </p:nvSpPr>
        <p:spPr>
          <a:xfrm>
            <a:off x="12435833" y="3096767"/>
            <a:ext cx="10850700" cy="5072100"/>
          </a:xfrm>
          <a:prstGeom prst="rect">
            <a:avLst/>
          </a:prstGeom>
        </p:spPr>
        <p:txBody>
          <a:bodyPr anchorCtr="0" anchor="ctr" bIns="0" lIns="0" spcFirstLastPara="1" rIns="0" wrap="square" tIns="195025">
            <a:normAutofit/>
          </a:bodyPr>
          <a:lstStyle>
            <a:lvl1pPr indent="-2260600" lvl="0" marL="457200" rtl="0" algn="ctr">
              <a:spcBef>
                <a:spcPts val="0"/>
              </a:spcBef>
              <a:spcAft>
                <a:spcPts val="0"/>
              </a:spcAft>
              <a:buSzPts val="32000"/>
              <a:buFont typeface="Inter"/>
              <a:buChar char="●"/>
              <a:defRPr b="1" sz="32000">
                <a:latin typeface="Inter"/>
                <a:ea typeface="Inter"/>
                <a:cs typeface="Inter"/>
                <a:sym typeface="Inter"/>
              </a:defRPr>
            </a:lvl1pPr>
            <a:lvl2pPr indent="-2260600" lvl="1" marL="914400" rtl="0" algn="ctr">
              <a:spcBef>
                <a:spcPts val="1600"/>
              </a:spcBef>
              <a:spcAft>
                <a:spcPts val="0"/>
              </a:spcAft>
              <a:buSzPts val="32000"/>
              <a:buFont typeface="Inter"/>
              <a:buChar char="○"/>
              <a:defRPr b="1" sz="32000">
                <a:latin typeface="Inter"/>
                <a:ea typeface="Inter"/>
                <a:cs typeface="Inter"/>
                <a:sym typeface="Inter"/>
              </a:defRPr>
            </a:lvl2pPr>
            <a:lvl3pPr indent="-2260600" lvl="2" marL="1371600" rtl="0" algn="ctr">
              <a:spcBef>
                <a:spcPts val="1600"/>
              </a:spcBef>
              <a:spcAft>
                <a:spcPts val="0"/>
              </a:spcAft>
              <a:buSzPts val="32000"/>
              <a:buFont typeface="Inter"/>
              <a:buChar char="■"/>
              <a:defRPr b="1" sz="32000">
                <a:latin typeface="Inter"/>
                <a:ea typeface="Inter"/>
                <a:cs typeface="Inter"/>
                <a:sym typeface="Inter"/>
              </a:defRPr>
            </a:lvl3pPr>
            <a:lvl4pPr indent="-2260600" lvl="3" marL="1828800" rtl="0" algn="ctr">
              <a:spcBef>
                <a:spcPts val="1600"/>
              </a:spcBef>
              <a:spcAft>
                <a:spcPts val="0"/>
              </a:spcAft>
              <a:buSzPts val="32000"/>
              <a:buFont typeface="Inter"/>
              <a:buChar char="●"/>
              <a:defRPr b="1" sz="32000">
                <a:latin typeface="Inter"/>
                <a:ea typeface="Inter"/>
                <a:cs typeface="Inter"/>
                <a:sym typeface="Inter"/>
              </a:defRPr>
            </a:lvl4pPr>
            <a:lvl5pPr indent="-2260600" lvl="4" marL="2286000" rtl="0" algn="ctr">
              <a:spcBef>
                <a:spcPts val="1600"/>
              </a:spcBef>
              <a:spcAft>
                <a:spcPts val="0"/>
              </a:spcAft>
              <a:buSzPts val="32000"/>
              <a:buFont typeface="Inter"/>
              <a:buChar char="○"/>
              <a:defRPr b="1" sz="32000">
                <a:latin typeface="Inter"/>
                <a:ea typeface="Inter"/>
                <a:cs typeface="Inter"/>
                <a:sym typeface="Inter"/>
              </a:defRPr>
            </a:lvl5pPr>
            <a:lvl6pPr indent="-2260600" lvl="5" marL="2743200" rtl="0" algn="ctr">
              <a:spcBef>
                <a:spcPts val="1600"/>
              </a:spcBef>
              <a:spcAft>
                <a:spcPts val="0"/>
              </a:spcAft>
              <a:buSzPts val="32000"/>
              <a:buFont typeface="Inter"/>
              <a:buChar char="■"/>
              <a:defRPr b="1" sz="32000">
                <a:latin typeface="Inter"/>
                <a:ea typeface="Inter"/>
                <a:cs typeface="Inter"/>
                <a:sym typeface="Inter"/>
              </a:defRPr>
            </a:lvl6pPr>
            <a:lvl7pPr indent="-2260600" lvl="6" marL="3200400" rtl="0" algn="ctr">
              <a:spcBef>
                <a:spcPts val="1600"/>
              </a:spcBef>
              <a:spcAft>
                <a:spcPts val="0"/>
              </a:spcAft>
              <a:buSzPts val="32000"/>
              <a:buFont typeface="Inter"/>
              <a:buChar char="●"/>
              <a:defRPr b="1" sz="32000">
                <a:latin typeface="Inter"/>
                <a:ea typeface="Inter"/>
                <a:cs typeface="Inter"/>
                <a:sym typeface="Inter"/>
              </a:defRPr>
            </a:lvl7pPr>
            <a:lvl8pPr indent="-2260600" lvl="7" marL="3657600" rtl="0" algn="ctr">
              <a:spcBef>
                <a:spcPts val="1600"/>
              </a:spcBef>
              <a:spcAft>
                <a:spcPts val="0"/>
              </a:spcAft>
              <a:buSzPts val="32000"/>
              <a:buFont typeface="Inter"/>
              <a:buChar char="○"/>
              <a:defRPr b="1" sz="32000">
                <a:latin typeface="Inter"/>
                <a:ea typeface="Inter"/>
                <a:cs typeface="Inter"/>
                <a:sym typeface="Inter"/>
              </a:defRPr>
            </a:lvl8pPr>
            <a:lvl9pPr indent="-2260600" lvl="8" marL="4114800" rtl="0" algn="ctr">
              <a:spcBef>
                <a:spcPts val="1600"/>
              </a:spcBef>
              <a:spcAft>
                <a:spcPts val="1600"/>
              </a:spcAft>
              <a:buSzPts val="32000"/>
              <a:buFont typeface="Inter"/>
              <a:buChar char="■"/>
              <a:defRPr b="1" sz="32000">
                <a:latin typeface="Inter"/>
                <a:ea typeface="Inter"/>
                <a:cs typeface="Inter"/>
                <a:sym typeface="Inter"/>
              </a:defRPr>
            </a:lvl9pPr>
          </a:lstStyle>
          <a:p/>
        </p:txBody>
      </p:sp>
      <p:sp>
        <p:nvSpPr>
          <p:cNvPr id="133" name="Google Shape;133;p25"/>
          <p:cNvSpPr txBox="1"/>
          <p:nvPr>
            <p:ph idx="4" type="body"/>
          </p:nvPr>
        </p:nvSpPr>
        <p:spPr>
          <a:xfrm>
            <a:off x="14307731" y="8168767"/>
            <a:ext cx="7131300" cy="1902000"/>
          </a:xfrm>
          <a:prstGeom prst="rect">
            <a:avLst/>
          </a:prstGeom>
        </p:spPr>
        <p:txBody>
          <a:bodyPr anchorCtr="0" anchor="t" bIns="0" lIns="0" spcFirstLastPara="1" rIns="0" wrap="square" tIns="195025">
            <a:noAutofit/>
          </a:bodyPr>
          <a:lstStyle>
            <a:lvl1pPr indent="-463550" lvl="0" marL="457200" rtl="0" algn="ctr">
              <a:spcBef>
                <a:spcPts val="0"/>
              </a:spcBef>
              <a:spcAft>
                <a:spcPts val="0"/>
              </a:spcAft>
              <a:buSzPts val="3700"/>
              <a:buChar char="●"/>
              <a:defRPr/>
            </a:lvl1pPr>
            <a:lvl2pPr indent="-463550" lvl="1" marL="914400" rtl="0" algn="ctr">
              <a:spcBef>
                <a:spcPts val="1600"/>
              </a:spcBef>
              <a:spcAft>
                <a:spcPts val="0"/>
              </a:spcAft>
              <a:buSzPts val="3700"/>
              <a:buChar char="○"/>
              <a:defRPr/>
            </a:lvl2pPr>
            <a:lvl3pPr indent="-463550" lvl="2" marL="1371600" rtl="0" algn="ctr">
              <a:spcBef>
                <a:spcPts val="1600"/>
              </a:spcBef>
              <a:spcAft>
                <a:spcPts val="0"/>
              </a:spcAft>
              <a:buSzPts val="3700"/>
              <a:buChar char="■"/>
              <a:defRPr/>
            </a:lvl3pPr>
            <a:lvl4pPr indent="-463550" lvl="3" marL="1828800" rtl="0" algn="ctr">
              <a:spcBef>
                <a:spcPts val="1600"/>
              </a:spcBef>
              <a:spcAft>
                <a:spcPts val="0"/>
              </a:spcAft>
              <a:buSzPts val="3700"/>
              <a:buChar char="●"/>
              <a:defRPr/>
            </a:lvl4pPr>
            <a:lvl5pPr indent="-463550" lvl="4" marL="2286000" rtl="0" algn="ctr">
              <a:spcBef>
                <a:spcPts val="1600"/>
              </a:spcBef>
              <a:spcAft>
                <a:spcPts val="0"/>
              </a:spcAft>
              <a:buSzPts val="3700"/>
              <a:buChar char="○"/>
              <a:defRPr/>
            </a:lvl5pPr>
            <a:lvl6pPr indent="-463550" lvl="5" marL="2743200" rtl="0" algn="ctr">
              <a:spcBef>
                <a:spcPts val="1600"/>
              </a:spcBef>
              <a:spcAft>
                <a:spcPts val="0"/>
              </a:spcAft>
              <a:buSzPts val="3700"/>
              <a:buChar char="■"/>
              <a:defRPr/>
            </a:lvl6pPr>
            <a:lvl7pPr indent="-463550" lvl="6" marL="3200400" rtl="0" algn="ctr">
              <a:spcBef>
                <a:spcPts val="1600"/>
              </a:spcBef>
              <a:spcAft>
                <a:spcPts val="0"/>
              </a:spcAft>
              <a:buSzPts val="3700"/>
              <a:buChar char="●"/>
              <a:defRPr/>
            </a:lvl7pPr>
            <a:lvl8pPr indent="-463550" lvl="7" marL="3657600" rtl="0" algn="ctr">
              <a:spcBef>
                <a:spcPts val="1600"/>
              </a:spcBef>
              <a:spcAft>
                <a:spcPts val="0"/>
              </a:spcAft>
              <a:buSzPts val="3700"/>
              <a:buChar char="○"/>
              <a:defRPr/>
            </a:lvl8pPr>
            <a:lvl9pPr indent="-463550" lvl="8" marL="4114800" rtl="0" algn="ctr">
              <a:spcBef>
                <a:spcPts val="1600"/>
              </a:spcBef>
              <a:spcAft>
                <a:spcPts val="1600"/>
              </a:spcAft>
              <a:buSzPts val="37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hree big numbers">
  <p:cSld name="CUSTOM_20">
    <p:spTree>
      <p:nvGrpSpPr>
        <p:cNvPr id="134" name="Shape 134"/>
        <p:cNvGrpSpPr/>
        <p:nvPr/>
      </p:nvGrpSpPr>
      <p:grpSpPr>
        <a:xfrm>
          <a:off x="0" y="0"/>
          <a:ext cx="0" cy="0"/>
          <a:chOff x="0" y="0"/>
          <a:chExt cx="0" cy="0"/>
        </a:xfrm>
      </p:grpSpPr>
      <p:sp>
        <p:nvSpPr>
          <p:cNvPr id="135" name="Google Shape;135;p26"/>
          <p:cNvSpPr txBox="1"/>
          <p:nvPr>
            <p:ph idx="1" type="body"/>
          </p:nvPr>
        </p:nvSpPr>
        <p:spPr>
          <a:xfrm>
            <a:off x="8656333" y="3096767"/>
            <a:ext cx="7071300" cy="5072100"/>
          </a:xfrm>
          <a:prstGeom prst="rect">
            <a:avLst/>
          </a:prstGeom>
        </p:spPr>
        <p:txBody>
          <a:bodyPr anchorCtr="0" anchor="ctr" bIns="0" lIns="0" spcFirstLastPara="1" rIns="0" wrap="square" tIns="195025">
            <a:normAutofit/>
          </a:bodyPr>
          <a:lstStyle>
            <a:lvl1pPr indent="-2260600" lvl="0" marL="457200" rtl="0" algn="ctr">
              <a:spcBef>
                <a:spcPts val="0"/>
              </a:spcBef>
              <a:spcAft>
                <a:spcPts val="0"/>
              </a:spcAft>
              <a:buSzPts val="32000"/>
              <a:buFont typeface="Inter"/>
              <a:buChar char="●"/>
              <a:defRPr b="1" sz="32000">
                <a:latin typeface="Inter"/>
                <a:ea typeface="Inter"/>
                <a:cs typeface="Inter"/>
                <a:sym typeface="Inter"/>
              </a:defRPr>
            </a:lvl1pPr>
            <a:lvl2pPr indent="-2260600" lvl="1" marL="914400" rtl="0" algn="ctr">
              <a:spcBef>
                <a:spcPts val="1600"/>
              </a:spcBef>
              <a:spcAft>
                <a:spcPts val="0"/>
              </a:spcAft>
              <a:buSzPts val="32000"/>
              <a:buFont typeface="Inter"/>
              <a:buChar char="○"/>
              <a:defRPr b="1" sz="32000">
                <a:latin typeface="Inter"/>
                <a:ea typeface="Inter"/>
                <a:cs typeface="Inter"/>
                <a:sym typeface="Inter"/>
              </a:defRPr>
            </a:lvl2pPr>
            <a:lvl3pPr indent="-2260600" lvl="2" marL="1371600" rtl="0" algn="ctr">
              <a:spcBef>
                <a:spcPts val="1600"/>
              </a:spcBef>
              <a:spcAft>
                <a:spcPts val="0"/>
              </a:spcAft>
              <a:buSzPts val="32000"/>
              <a:buFont typeface="Inter"/>
              <a:buChar char="■"/>
              <a:defRPr b="1" sz="32000">
                <a:latin typeface="Inter"/>
                <a:ea typeface="Inter"/>
                <a:cs typeface="Inter"/>
                <a:sym typeface="Inter"/>
              </a:defRPr>
            </a:lvl3pPr>
            <a:lvl4pPr indent="-2260600" lvl="3" marL="1828800" rtl="0" algn="ctr">
              <a:spcBef>
                <a:spcPts val="1600"/>
              </a:spcBef>
              <a:spcAft>
                <a:spcPts val="0"/>
              </a:spcAft>
              <a:buSzPts val="32000"/>
              <a:buFont typeface="Inter"/>
              <a:buChar char="●"/>
              <a:defRPr b="1" sz="32000">
                <a:latin typeface="Inter"/>
                <a:ea typeface="Inter"/>
                <a:cs typeface="Inter"/>
                <a:sym typeface="Inter"/>
              </a:defRPr>
            </a:lvl4pPr>
            <a:lvl5pPr indent="-2260600" lvl="4" marL="2286000" rtl="0" algn="ctr">
              <a:spcBef>
                <a:spcPts val="1600"/>
              </a:spcBef>
              <a:spcAft>
                <a:spcPts val="0"/>
              </a:spcAft>
              <a:buSzPts val="32000"/>
              <a:buFont typeface="Inter"/>
              <a:buChar char="○"/>
              <a:defRPr b="1" sz="32000">
                <a:latin typeface="Inter"/>
                <a:ea typeface="Inter"/>
                <a:cs typeface="Inter"/>
                <a:sym typeface="Inter"/>
              </a:defRPr>
            </a:lvl5pPr>
            <a:lvl6pPr indent="-2260600" lvl="5" marL="2743200" rtl="0" algn="ctr">
              <a:spcBef>
                <a:spcPts val="1600"/>
              </a:spcBef>
              <a:spcAft>
                <a:spcPts val="0"/>
              </a:spcAft>
              <a:buSzPts val="32000"/>
              <a:buFont typeface="Inter"/>
              <a:buChar char="■"/>
              <a:defRPr b="1" sz="32000">
                <a:latin typeface="Inter"/>
                <a:ea typeface="Inter"/>
                <a:cs typeface="Inter"/>
                <a:sym typeface="Inter"/>
              </a:defRPr>
            </a:lvl6pPr>
            <a:lvl7pPr indent="-2260600" lvl="6" marL="3200400" rtl="0" algn="ctr">
              <a:spcBef>
                <a:spcPts val="1600"/>
              </a:spcBef>
              <a:spcAft>
                <a:spcPts val="0"/>
              </a:spcAft>
              <a:buSzPts val="32000"/>
              <a:buFont typeface="Inter"/>
              <a:buChar char="●"/>
              <a:defRPr b="1" sz="32000">
                <a:latin typeface="Inter"/>
                <a:ea typeface="Inter"/>
                <a:cs typeface="Inter"/>
                <a:sym typeface="Inter"/>
              </a:defRPr>
            </a:lvl7pPr>
            <a:lvl8pPr indent="-2260600" lvl="7" marL="3657600" rtl="0" algn="ctr">
              <a:spcBef>
                <a:spcPts val="1600"/>
              </a:spcBef>
              <a:spcAft>
                <a:spcPts val="0"/>
              </a:spcAft>
              <a:buSzPts val="32000"/>
              <a:buFont typeface="Inter"/>
              <a:buChar char="○"/>
              <a:defRPr b="1" sz="32000">
                <a:latin typeface="Inter"/>
                <a:ea typeface="Inter"/>
                <a:cs typeface="Inter"/>
                <a:sym typeface="Inter"/>
              </a:defRPr>
            </a:lvl8pPr>
            <a:lvl9pPr indent="-2260600" lvl="8" marL="4114800" rtl="0" algn="ctr">
              <a:spcBef>
                <a:spcPts val="1600"/>
              </a:spcBef>
              <a:spcAft>
                <a:spcPts val="1600"/>
              </a:spcAft>
              <a:buSzPts val="32000"/>
              <a:buFont typeface="Inter"/>
              <a:buChar char="■"/>
              <a:defRPr b="1" sz="32000">
                <a:latin typeface="Inter"/>
                <a:ea typeface="Inter"/>
                <a:cs typeface="Inter"/>
                <a:sym typeface="Inter"/>
              </a:defRPr>
            </a:lvl9pPr>
          </a:lstStyle>
          <a:p/>
        </p:txBody>
      </p:sp>
      <p:sp>
        <p:nvSpPr>
          <p:cNvPr id="136" name="Google Shape;136;p26"/>
          <p:cNvSpPr txBox="1"/>
          <p:nvPr>
            <p:ph idx="2" type="body"/>
          </p:nvPr>
        </p:nvSpPr>
        <p:spPr>
          <a:xfrm>
            <a:off x="9876192" y="8168767"/>
            <a:ext cx="4647300" cy="1902000"/>
          </a:xfrm>
          <a:prstGeom prst="rect">
            <a:avLst/>
          </a:prstGeom>
        </p:spPr>
        <p:txBody>
          <a:bodyPr anchorCtr="0" anchor="t" bIns="0" lIns="0" spcFirstLastPara="1" rIns="0" wrap="square" tIns="195025">
            <a:noAutofit/>
          </a:bodyPr>
          <a:lstStyle>
            <a:lvl1pPr indent="-463550" lvl="0" marL="457200" rtl="0" algn="ctr">
              <a:spcBef>
                <a:spcPts val="0"/>
              </a:spcBef>
              <a:spcAft>
                <a:spcPts val="0"/>
              </a:spcAft>
              <a:buSzPts val="3700"/>
              <a:buChar char="●"/>
              <a:defRPr/>
            </a:lvl1pPr>
            <a:lvl2pPr indent="-463550" lvl="1" marL="914400" rtl="0" algn="ctr">
              <a:spcBef>
                <a:spcPts val="1600"/>
              </a:spcBef>
              <a:spcAft>
                <a:spcPts val="0"/>
              </a:spcAft>
              <a:buSzPts val="3700"/>
              <a:buChar char="○"/>
              <a:defRPr/>
            </a:lvl2pPr>
            <a:lvl3pPr indent="-463550" lvl="2" marL="1371600" rtl="0" algn="ctr">
              <a:spcBef>
                <a:spcPts val="1600"/>
              </a:spcBef>
              <a:spcAft>
                <a:spcPts val="0"/>
              </a:spcAft>
              <a:buSzPts val="3700"/>
              <a:buChar char="■"/>
              <a:defRPr/>
            </a:lvl3pPr>
            <a:lvl4pPr indent="-463550" lvl="3" marL="1828800" rtl="0" algn="ctr">
              <a:spcBef>
                <a:spcPts val="1600"/>
              </a:spcBef>
              <a:spcAft>
                <a:spcPts val="0"/>
              </a:spcAft>
              <a:buSzPts val="3700"/>
              <a:buChar char="●"/>
              <a:defRPr/>
            </a:lvl4pPr>
            <a:lvl5pPr indent="-463550" lvl="4" marL="2286000" rtl="0" algn="ctr">
              <a:spcBef>
                <a:spcPts val="1600"/>
              </a:spcBef>
              <a:spcAft>
                <a:spcPts val="0"/>
              </a:spcAft>
              <a:buSzPts val="3700"/>
              <a:buChar char="○"/>
              <a:defRPr/>
            </a:lvl5pPr>
            <a:lvl6pPr indent="-463550" lvl="5" marL="2743200" rtl="0" algn="ctr">
              <a:spcBef>
                <a:spcPts val="1600"/>
              </a:spcBef>
              <a:spcAft>
                <a:spcPts val="0"/>
              </a:spcAft>
              <a:buSzPts val="3700"/>
              <a:buChar char="■"/>
              <a:defRPr/>
            </a:lvl6pPr>
            <a:lvl7pPr indent="-463550" lvl="6" marL="3200400" rtl="0" algn="ctr">
              <a:spcBef>
                <a:spcPts val="1600"/>
              </a:spcBef>
              <a:spcAft>
                <a:spcPts val="0"/>
              </a:spcAft>
              <a:buSzPts val="3700"/>
              <a:buChar char="●"/>
              <a:defRPr/>
            </a:lvl7pPr>
            <a:lvl8pPr indent="-463550" lvl="7" marL="3657600" rtl="0" algn="ctr">
              <a:spcBef>
                <a:spcPts val="1600"/>
              </a:spcBef>
              <a:spcAft>
                <a:spcPts val="0"/>
              </a:spcAft>
              <a:buSzPts val="3700"/>
              <a:buChar char="○"/>
              <a:defRPr/>
            </a:lvl8pPr>
            <a:lvl9pPr indent="-463550" lvl="8" marL="4114800" rtl="0" algn="ctr">
              <a:spcBef>
                <a:spcPts val="1600"/>
              </a:spcBef>
              <a:spcAft>
                <a:spcPts val="1600"/>
              </a:spcAft>
              <a:buSzPts val="3700"/>
              <a:buChar char="■"/>
              <a:defRPr/>
            </a:lvl9pPr>
          </a:lstStyle>
          <a:p/>
        </p:txBody>
      </p:sp>
      <p:sp>
        <p:nvSpPr>
          <p:cNvPr id="137" name="Google Shape;137;p26"/>
          <p:cNvSpPr txBox="1"/>
          <p:nvPr>
            <p:ph idx="3" type="body"/>
          </p:nvPr>
        </p:nvSpPr>
        <p:spPr>
          <a:xfrm>
            <a:off x="1097267" y="3096767"/>
            <a:ext cx="7071300" cy="5072100"/>
          </a:xfrm>
          <a:prstGeom prst="rect">
            <a:avLst/>
          </a:prstGeom>
        </p:spPr>
        <p:txBody>
          <a:bodyPr anchorCtr="0" anchor="ctr" bIns="0" lIns="0" spcFirstLastPara="1" rIns="0" wrap="square" tIns="195025">
            <a:normAutofit/>
          </a:bodyPr>
          <a:lstStyle>
            <a:lvl1pPr indent="-2260600" lvl="0" marL="457200" rtl="0" algn="ctr">
              <a:spcBef>
                <a:spcPts val="0"/>
              </a:spcBef>
              <a:spcAft>
                <a:spcPts val="0"/>
              </a:spcAft>
              <a:buSzPts val="32000"/>
              <a:buFont typeface="Inter"/>
              <a:buChar char="●"/>
              <a:defRPr b="1" sz="32000">
                <a:latin typeface="Inter"/>
                <a:ea typeface="Inter"/>
                <a:cs typeface="Inter"/>
                <a:sym typeface="Inter"/>
              </a:defRPr>
            </a:lvl1pPr>
            <a:lvl2pPr indent="-2260600" lvl="1" marL="914400" rtl="0" algn="ctr">
              <a:spcBef>
                <a:spcPts val="1600"/>
              </a:spcBef>
              <a:spcAft>
                <a:spcPts val="0"/>
              </a:spcAft>
              <a:buSzPts val="32000"/>
              <a:buFont typeface="Inter"/>
              <a:buChar char="○"/>
              <a:defRPr b="1" sz="32000">
                <a:latin typeface="Inter"/>
                <a:ea typeface="Inter"/>
                <a:cs typeface="Inter"/>
                <a:sym typeface="Inter"/>
              </a:defRPr>
            </a:lvl2pPr>
            <a:lvl3pPr indent="-2260600" lvl="2" marL="1371600" rtl="0" algn="ctr">
              <a:spcBef>
                <a:spcPts val="1600"/>
              </a:spcBef>
              <a:spcAft>
                <a:spcPts val="0"/>
              </a:spcAft>
              <a:buSzPts val="32000"/>
              <a:buFont typeface="Inter"/>
              <a:buChar char="■"/>
              <a:defRPr b="1" sz="32000">
                <a:latin typeface="Inter"/>
                <a:ea typeface="Inter"/>
                <a:cs typeface="Inter"/>
                <a:sym typeface="Inter"/>
              </a:defRPr>
            </a:lvl3pPr>
            <a:lvl4pPr indent="-2260600" lvl="3" marL="1828800" rtl="0" algn="ctr">
              <a:spcBef>
                <a:spcPts val="1600"/>
              </a:spcBef>
              <a:spcAft>
                <a:spcPts val="0"/>
              </a:spcAft>
              <a:buSzPts val="32000"/>
              <a:buFont typeface="Inter"/>
              <a:buChar char="●"/>
              <a:defRPr b="1" sz="32000">
                <a:latin typeface="Inter"/>
                <a:ea typeface="Inter"/>
                <a:cs typeface="Inter"/>
                <a:sym typeface="Inter"/>
              </a:defRPr>
            </a:lvl4pPr>
            <a:lvl5pPr indent="-2260600" lvl="4" marL="2286000" rtl="0" algn="ctr">
              <a:spcBef>
                <a:spcPts val="1600"/>
              </a:spcBef>
              <a:spcAft>
                <a:spcPts val="0"/>
              </a:spcAft>
              <a:buSzPts val="32000"/>
              <a:buFont typeface="Inter"/>
              <a:buChar char="○"/>
              <a:defRPr b="1" sz="32000">
                <a:latin typeface="Inter"/>
                <a:ea typeface="Inter"/>
                <a:cs typeface="Inter"/>
                <a:sym typeface="Inter"/>
              </a:defRPr>
            </a:lvl5pPr>
            <a:lvl6pPr indent="-2260600" lvl="5" marL="2743200" rtl="0" algn="ctr">
              <a:spcBef>
                <a:spcPts val="1600"/>
              </a:spcBef>
              <a:spcAft>
                <a:spcPts val="0"/>
              </a:spcAft>
              <a:buSzPts val="32000"/>
              <a:buFont typeface="Inter"/>
              <a:buChar char="■"/>
              <a:defRPr b="1" sz="32000">
                <a:latin typeface="Inter"/>
                <a:ea typeface="Inter"/>
                <a:cs typeface="Inter"/>
                <a:sym typeface="Inter"/>
              </a:defRPr>
            </a:lvl6pPr>
            <a:lvl7pPr indent="-2260600" lvl="6" marL="3200400" rtl="0" algn="ctr">
              <a:spcBef>
                <a:spcPts val="1600"/>
              </a:spcBef>
              <a:spcAft>
                <a:spcPts val="0"/>
              </a:spcAft>
              <a:buSzPts val="32000"/>
              <a:buFont typeface="Inter"/>
              <a:buChar char="●"/>
              <a:defRPr b="1" sz="32000">
                <a:latin typeface="Inter"/>
                <a:ea typeface="Inter"/>
                <a:cs typeface="Inter"/>
                <a:sym typeface="Inter"/>
              </a:defRPr>
            </a:lvl7pPr>
            <a:lvl8pPr indent="-2260600" lvl="7" marL="3657600" rtl="0" algn="ctr">
              <a:spcBef>
                <a:spcPts val="1600"/>
              </a:spcBef>
              <a:spcAft>
                <a:spcPts val="0"/>
              </a:spcAft>
              <a:buSzPts val="32000"/>
              <a:buFont typeface="Inter"/>
              <a:buChar char="○"/>
              <a:defRPr b="1" sz="32000">
                <a:latin typeface="Inter"/>
                <a:ea typeface="Inter"/>
                <a:cs typeface="Inter"/>
                <a:sym typeface="Inter"/>
              </a:defRPr>
            </a:lvl8pPr>
            <a:lvl9pPr indent="-2260600" lvl="8" marL="4114800" rtl="0" algn="ctr">
              <a:spcBef>
                <a:spcPts val="1600"/>
              </a:spcBef>
              <a:spcAft>
                <a:spcPts val="1600"/>
              </a:spcAft>
              <a:buSzPts val="32000"/>
              <a:buFont typeface="Inter"/>
              <a:buChar char="■"/>
              <a:defRPr b="1" sz="32000">
                <a:latin typeface="Inter"/>
                <a:ea typeface="Inter"/>
                <a:cs typeface="Inter"/>
                <a:sym typeface="Inter"/>
              </a:defRPr>
            </a:lvl9pPr>
          </a:lstStyle>
          <a:p/>
        </p:txBody>
      </p:sp>
      <p:sp>
        <p:nvSpPr>
          <p:cNvPr id="138" name="Google Shape;138;p26"/>
          <p:cNvSpPr txBox="1"/>
          <p:nvPr>
            <p:ph idx="4" type="body"/>
          </p:nvPr>
        </p:nvSpPr>
        <p:spPr>
          <a:xfrm>
            <a:off x="2317125" y="8168767"/>
            <a:ext cx="4647300" cy="1902000"/>
          </a:xfrm>
          <a:prstGeom prst="rect">
            <a:avLst/>
          </a:prstGeom>
        </p:spPr>
        <p:txBody>
          <a:bodyPr anchorCtr="0" anchor="t" bIns="0" lIns="0" spcFirstLastPara="1" rIns="0" wrap="square" tIns="195025">
            <a:noAutofit/>
          </a:bodyPr>
          <a:lstStyle>
            <a:lvl1pPr indent="-463550" lvl="0" marL="457200" rtl="0" algn="ctr">
              <a:spcBef>
                <a:spcPts val="0"/>
              </a:spcBef>
              <a:spcAft>
                <a:spcPts val="0"/>
              </a:spcAft>
              <a:buSzPts val="3700"/>
              <a:buChar char="●"/>
              <a:defRPr/>
            </a:lvl1pPr>
            <a:lvl2pPr indent="-463550" lvl="1" marL="914400" rtl="0" algn="ctr">
              <a:spcBef>
                <a:spcPts val="1600"/>
              </a:spcBef>
              <a:spcAft>
                <a:spcPts val="0"/>
              </a:spcAft>
              <a:buSzPts val="3700"/>
              <a:buChar char="○"/>
              <a:defRPr/>
            </a:lvl2pPr>
            <a:lvl3pPr indent="-463550" lvl="2" marL="1371600" rtl="0" algn="ctr">
              <a:spcBef>
                <a:spcPts val="1600"/>
              </a:spcBef>
              <a:spcAft>
                <a:spcPts val="0"/>
              </a:spcAft>
              <a:buSzPts val="3700"/>
              <a:buChar char="■"/>
              <a:defRPr/>
            </a:lvl3pPr>
            <a:lvl4pPr indent="-463550" lvl="3" marL="1828800" rtl="0" algn="ctr">
              <a:spcBef>
                <a:spcPts val="1600"/>
              </a:spcBef>
              <a:spcAft>
                <a:spcPts val="0"/>
              </a:spcAft>
              <a:buSzPts val="3700"/>
              <a:buChar char="●"/>
              <a:defRPr/>
            </a:lvl4pPr>
            <a:lvl5pPr indent="-463550" lvl="4" marL="2286000" rtl="0" algn="ctr">
              <a:spcBef>
                <a:spcPts val="1600"/>
              </a:spcBef>
              <a:spcAft>
                <a:spcPts val="0"/>
              </a:spcAft>
              <a:buSzPts val="3700"/>
              <a:buChar char="○"/>
              <a:defRPr/>
            </a:lvl5pPr>
            <a:lvl6pPr indent="-463550" lvl="5" marL="2743200" rtl="0" algn="ctr">
              <a:spcBef>
                <a:spcPts val="1600"/>
              </a:spcBef>
              <a:spcAft>
                <a:spcPts val="0"/>
              </a:spcAft>
              <a:buSzPts val="3700"/>
              <a:buChar char="■"/>
              <a:defRPr/>
            </a:lvl6pPr>
            <a:lvl7pPr indent="-463550" lvl="6" marL="3200400" rtl="0" algn="ctr">
              <a:spcBef>
                <a:spcPts val="1600"/>
              </a:spcBef>
              <a:spcAft>
                <a:spcPts val="0"/>
              </a:spcAft>
              <a:buSzPts val="3700"/>
              <a:buChar char="●"/>
              <a:defRPr/>
            </a:lvl7pPr>
            <a:lvl8pPr indent="-463550" lvl="7" marL="3657600" rtl="0" algn="ctr">
              <a:spcBef>
                <a:spcPts val="1600"/>
              </a:spcBef>
              <a:spcAft>
                <a:spcPts val="0"/>
              </a:spcAft>
              <a:buSzPts val="3700"/>
              <a:buChar char="○"/>
              <a:defRPr/>
            </a:lvl8pPr>
            <a:lvl9pPr indent="-463550" lvl="8" marL="4114800" rtl="0" algn="ctr">
              <a:spcBef>
                <a:spcPts val="1600"/>
              </a:spcBef>
              <a:spcAft>
                <a:spcPts val="1600"/>
              </a:spcAft>
              <a:buSzPts val="3700"/>
              <a:buChar char="■"/>
              <a:defRPr/>
            </a:lvl9pPr>
          </a:lstStyle>
          <a:p/>
        </p:txBody>
      </p:sp>
      <p:sp>
        <p:nvSpPr>
          <p:cNvPr id="139" name="Google Shape;139;p26"/>
          <p:cNvSpPr txBox="1"/>
          <p:nvPr>
            <p:ph idx="5" type="body"/>
          </p:nvPr>
        </p:nvSpPr>
        <p:spPr>
          <a:xfrm>
            <a:off x="16215400" y="3096767"/>
            <a:ext cx="7071300" cy="5072100"/>
          </a:xfrm>
          <a:prstGeom prst="rect">
            <a:avLst/>
          </a:prstGeom>
        </p:spPr>
        <p:txBody>
          <a:bodyPr anchorCtr="0" anchor="ctr" bIns="0" lIns="0" spcFirstLastPara="1" rIns="0" wrap="square" tIns="195025">
            <a:normAutofit/>
          </a:bodyPr>
          <a:lstStyle>
            <a:lvl1pPr indent="-2260600" lvl="0" marL="457200" rtl="0" algn="ctr">
              <a:spcBef>
                <a:spcPts val="0"/>
              </a:spcBef>
              <a:spcAft>
                <a:spcPts val="0"/>
              </a:spcAft>
              <a:buSzPts val="32000"/>
              <a:buFont typeface="Inter"/>
              <a:buChar char="●"/>
              <a:defRPr b="1" sz="32000">
                <a:latin typeface="Inter"/>
                <a:ea typeface="Inter"/>
                <a:cs typeface="Inter"/>
                <a:sym typeface="Inter"/>
              </a:defRPr>
            </a:lvl1pPr>
            <a:lvl2pPr indent="-2260600" lvl="1" marL="914400" rtl="0" algn="ctr">
              <a:spcBef>
                <a:spcPts val="1600"/>
              </a:spcBef>
              <a:spcAft>
                <a:spcPts val="0"/>
              </a:spcAft>
              <a:buSzPts val="32000"/>
              <a:buFont typeface="Inter"/>
              <a:buChar char="○"/>
              <a:defRPr b="1" sz="32000">
                <a:latin typeface="Inter"/>
                <a:ea typeface="Inter"/>
                <a:cs typeface="Inter"/>
                <a:sym typeface="Inter"/>
              </a:defRPr>
            </a:lvl2pPr>
            <a:lvl3pPr indent="-2260600" lvl="2" marL="1371600" rtl="0" algn="ctr">
              <a:spcBef>
                <a:spcPts val="1600"/>
              </a:spcBef>
              <a:spcAft>
                <a:spcPts val="0"/>
              </a:spcAft>
              <a:buSzPts val="32000"/>
              <a:buFont typeface="Inter"/>
              <a:buChar char="■"/>
              <a:defRPr b="1" sz="32000">
                <a:latin typeface="Inter"/>
                <a:ea typeface="Inter"/>
                <a:cs typeface="Inter"/>
                <a:sym typeface="Inter"/>
              </a:defRPr>
            </a:lvl3pPr>
            <a:lvl4pPr indent="-2260600" lvl="3" marL="1828800" rtl="0" algn="ctr">
              <a:spcBef>
                <a:spcPts val="1600"/>
              </a:spcBef>
              <a:spcAft>
                <a:spcPts val="0"/>
              </a:spcAft>
              <a:buSzPts val="32000"/>
              <a:buFont typeface="Inter"/>
              <a:buChar char="●"/>
              <a:defRPr b="1" sz="32000">
                <a:latin typeface="Inter"/>
                <a:ea typeface="Inter"/>
                <a:cs typeface="Inter"/>
                <a:sym typeface="Inter"/>
              </a:defRPr>
            </a:lvl4pPr>
            <a:lvl5pPr indent="-2260600" lvl="4" marL="2286000" rtl="0" algn="ctr">
              <a:spcBef>
                <a:spcPts val="1600"/>
              </a:spcBef>
              <a:spcAft>
                <a:spcPts val="0"/>
              </a:spcAft>
              <a:buSzPts val="32000"/>
              <a:buFont typeface="Inter"/>
              <a:buChar char="○"/>
              <a:defRPr b="1" sz="32000">
                <a:latin typeface="Inter"/>
                <a:ea typeface="Inter"/>
                <a:cs typeface="Inter"/>
                <a:sym typeface="Inter"/>
              </a:defRPr>
            </a:lvl5pPr>
            <a:lvl6pPr indent="-2260600" lvl="5" marL="2743200" rtl="0" algn="ctr">
              <a:spcBef>
                <a:spcPts val="1600"/>
              </a:spcBef>
              <a:spcAft>
                <a:spcPts val="0"/>
              </a:spcAft>
              <a:buSzPts val="32000"/>
              <a:buFont typeface="Inter"/>
              <a:buChar char="■"/>
              <a:defRPr b="1" sz="32000">
                <a:latin typeface="Inter"/>
                <a:ea typeface="Inter"/>
                <a:cs typeface="Inter"/>
                <a:sym typeface="Inter"/>
              </a:defRPr>
            </a:lvl6pPr>
            <a:lvl7pPr indent="-2260600" lvl="6" marL="3200400" rtl="0" algn="ctr">
              <a:spcBef>
                <a:spcPts val="1600"/>
              </a:spcBef>
              <a:spcAft>
                <a:spcPts val="0"/>
              </a:spcAft>
              <a:buSzPts val="32000"/>
              <a:buFont typeface="Inter"/>
              <a:buChar char="●"/>
              <a:defRPr b="1" sz="32000">
                <a:latin typeface="Inter"/>
                <a:ea typeface="Inter"/>
                <a:cs typeface="Inter"/>
                <a:sym typeface="Inter"/>
              </a:defRPr>
            </a:lvl7pPr>
            <a:lvl8pPr indent="-2260600" lvl="7" marL="3657600" rtl="0" algn="ctr">
              <a:spcBef>
                <a:spcPts val="1600"/>
              </a:spcBef>
              <a:spcAft>
                <a:spcPts val="0"/>
              </a:spcAft>
              <a:buSzPts val="32000"/>
              <a:buFont typeface="Inter"/>
              <a:buChar char="○"/>
              <a:defRPr b="1" sz="32000">
                <a:latin typeface="Inter"/>
                <a:ea typeface="Inter"/>
                <a:cs typeface="Inter"/>
                <a:sym typeface="Inter"/>
              </a:defRPr>
            </a:lvl8pPr>
            <a:lvl9pPr indent="-2260600" lvl="8" marL="4114800" rtl="0" algn="ctr">
              <a:spcBef>
                <a:spcPts val="1600"/>
              </a:spcBef>
              <a:spcAft>
                <a:spcPts val="1600"/>
              </a:spcAft>
              <a:buSzPts val="32000"/>
              <a:buFont typeface="Inter"/>
              <a:buChar char="■"/>
              <a:defRPr b="1" sz="32000">
                <a:latin typeface="Inter"/>
                <a:ea typeface="Inter"/>
                <a:cs typeface="Inter"/>
                <a:sym typeface="Inter"/>
              </a:defRPr>
            </a:lvl9pPr>
          </a:lstStyle>
          <a:p/>
        </p:txBody>
      </p:sp>
      <p:sp>
        <p:nvSpPr>
          <p:cNvPr id="140" name="Google Shape;140;p26"/>
          <p:cNvSpPr txBox="1"/>
          <p:nvPr>
            <p:ph idx="6" type="body"/>
          </p:nvPr>
        </p:nvSpPr>
        <p:spPr>
          <a:xfrm>
            <a:off x="17435259" y="8168767"/>
            <a:ext cx="4647300" cy="1902000"/>
          </a:xfrm>
          <a:prstGeom prst="rect">
            <a:avLst/>
          </a:prstGeom>
        </p:spPr>
        <p:txBody>
          <a:bodyPr anchorCtr="0" anchor="t" bIns="0" lIns="0" spcFirstLastPara="1" rIns="0" wrap="square" tIns="195025">
            <a:noAutofit/>
          </a:bodyPr>
          <a:lstStyle>
            <a:lvl1pPr indent="-463550" lvl="0" marL="457200" rtl="0" algn="ctr">
              <a:spcBef>
                <a:spcPts val="0"/>
              </a:spcBef>
              <a:spcAft>
                <a:spcPts val="0"/>
              </a:spcAft>
              <a:buSzPts val="3700"/>
              <a:buChar char="●"/>
              <a:defRPr/>
            </a:lvl1pPr>
            <a:lvl2pPr indent="-463550" lvl="1" marL="914400" rtl="0" algn="ctr">
              <a:spcBef>
                <a:spcPts val="1600"/>
              </a:spcBef>
              <a:spcAft>
                <a:spcPts val="0"/>
              </a:spcAft>
              <a:buSzPts val="3700"/>
              <a:buChar char="○"/>
              <a:defRPr/>
            </a:lvl2pPr>
            <a:lvl3pPr indent="-463550" lvl="2" marL="1371600" rtl="0" algn="ctr">
              <a:spcBef>
                <a:spcPts val="1600"/>
              </a:spcBef>
              <a:spcAft>
                <a:spcPts val="0"/>
              </a:spcAft>
              <a:buSzPts val="3700"/>
              <a:buChar char="■"/>
              <a:defRPr/>
            </a:lvl3pPr>
            <a:lvl4pPr indent="-463550" lvl="3" marL="1828800" rtl="0" algn="ctr">
              <a:spcBef>
                <a:spcPts val="1600"/>
              </a:spcBef>
              <a:spcAft>
                <a:spcPts val="0"/>
              </a:spcAft>
              <a:buSzPts val="3700"/>
              <a:buChar char="●"/>
              <a:defRPr/>
            </a:lvl4pPr>
            <a:lvl5pPr indent="-463550" lvl="4" marL="2286000" rtl="0" algn="ctr">
              <a:spcBef>
                <a:spcPts val="1600"/>
              </a:spcBef>
              <a:spcAft>
                <a:spcPts val="0"/>
              </a:spcAft>
              <a:buSzPts val="3700"/>
              <a:buChar char="○"/>
              <a:defRPr/>
            </a:lvl5pPr>
            <a:lvl6pPr indent="-463550" lvl="5" marL="2743200" rtl="0" algn="ctr">
              <a:spcBef>
                <a:spcPts val="1600"/>
              </a:spcBef>
              <a:spcAft>
                <a:spcPts val="0"/>
              </a:spcAft>
              <a:buSzPts val="3700"/>
              <a:buChar char="■"/>
              <a:defRPr/>
            </a:lvl6pPr>
            <a:lvl7pPr indent="-463550" lvl="6" marL="3200400" rtl="0" algn="ctr">
              <a:spcBef>
                <a:spcPts val="1600"/>
              </a:spcBef>
              <a:spcAft>
                <a:spcPts val="0"/>
              </a:spcAft>
              <a:buSzPts val="3700"/>
              <a:buChar char="●"/>
              <a:defRPr/>
            </a:lvl7pPr>
            <a:lvl8pPr indent="-463550" lvl="7" marL="3657600" rtl="0" algn="ctr">
              <a:spcBef>
                <a:spcPts val="1600"/>
              </a:spcBef>
              <a:spcAft>
                <a:spcPts val="0"/>
              </a:spcAft>
              <a:buSzPts val="3700"/>
              <a:buChar char="○"/>
              <a:defRPr/>
            </a:lvl8pPr>
            <a:lvl9pPr indent="-463550" lvl="8" marL="4114800" rtl="0" algn="ctr">
              <a:spcBef>
                <a:spcPts val="1600"/>
              </a:spcBef>
              <a:spcAft>
                <a:spcPts val="1600"/>
              </a:spcAft>
              <a:buSzPts val="37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Screenshot slide">
  <p:cSld name="CUSTOM_21">
    <p:spTree>
      <p:nvGrpSpPr>
        <p:cNvPr id="141" name="Shape 141"/>
        <p:cNvGrpSpPr/>
        <p:nvPr/>
      </p:nvGrpSpPr>
      <p:grpSpPr>
        <a:xfrm>
          <a:off x="0" y="0"/>
          <a:ext cx="0" cy="0"/>
          <a:chOff x="0" y="0"/>
          <a:chExt cx="0" cy="0"/>
        </a:xfrm>
      </p:grpSpPr>
      <p:sp>
        <p:nvSpPr>
          <p:cNvPr id="142" name="Google Shape;142;p27"/>
          <p:cNvSpPr/>
          <p:nvPr>
            <p:ph idx="2" type="pic"/>
          </p:nvPr>
        </p:nvSpPr>
        <p:spPr>
          <a:xfrm>
            <a:off x="0" y="0"/>
            <a:ext cx="24384000" cy="137160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wo desktop screenshots ">
  <p:cSld name="CUSTOM_22">
    <p:spTree>
      <p:nvGrpSpPr>
        <p:cNvPr id="143" name="Shape 143"/>
        <p:cNvGrpSpPr/>
        <p:nvPr/>
      </p:nvGrpSpPr>
      <p:grpSpPr>
        <a:xfrm>
          <a:off x="0" y="0"/>
          <a:ext cx="0" cy="0"/>
          <a:chOff x="0" y="0"/>
          <a:chExt cx="0" cy="0"/>
        </a:xfrm>
      </p:grpSpPr>
      <p:sp>
        <p:nvSpPr>
          <p:cNvPr id="144" name="Google Shape;144;p28"/>
          <p:cNvSpPr/>
          <p:nvPr>
            <p:ph idx="2" type="pic"/>
          </p:nvPr>
        </p:nvSpPr>
        <p:spPr>
          <a:xfrm>
            <a:off x="1097267" y="1828800"/>
            <a:ext cx="12397500" cy="6974100"/>
          </a:xfrm>
          <a:prstGeom prst="rect">
            <a:avLst/>
          </a:prstGeom>
          <a:noFill/>
          <a:ln>
            <a:noFill/>
          </a:ln>
        </p:spPr>
      </p:sp>
      <p:sp>
        <p:nvSpPr>
          <p:cNvPr id="145" name="Google Shape;145;p28"/>
          <p:cNvSpPr/>
          <p:nvPr>
            <p:ph idx="3" type="pic"/>
          </p:nvPr>
        </p:nvSpPr>
        <p:spPr>
          <a:xfrm>
            <a:off x="10889133" y="4364733"/>
            <a:ext cx="12397500" cy="69741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wo mobile screenshots ">
  <p:cSld name="CUSTOM_23">
    <p:spTree>
      <p:nvGrpSpPr>
        <p:cNvPr id="146" name="Shape 146"/>
        <p:cNvGrpSpPr/>
        <p:nvPr/>
      </p:nvGrpSpPr>
      <p:grpSpPr>
        <a:xfrm>
          <a:off x="0" y="0"/>
          <a:ext cx="0" cy="0"/>
          <a:chOff x="0" y="0"/>
          <a:chExt cx="0" cy="0"/>
        </a:xfrm>
      </p:grpSpPr>
      <p:sp>
        <p:nvSpPr>
          <p:cNvPr id="147" name="Google Shape;147;p29"/>
          <p:cNvSpPr/>
          <p:nvPr>
            <p:ph idx="2" type="pic"/>
          </p:nvPr>
        </p:nvSpPr>
        <p:spPr>
          <a:xfrm>
            <a:off x="3170733" y="573024"/>
            <a:ext cx="7071300" cy="12570000"/>
          </a:xfrm>
          <a:prstGeom prst="rect">
            <a:avLst/>
          </a:prstGeom>
          <a:noFill/>
          <a:ln>
            <a:noFill/>
          </a:ln>
        </p:spPr>
      </p:sp>
      <p:sp>
        <p:nvSpPr>
          <p:cNvPr id="148" name="Google Shape;148;p29"/>
          <p:cNvSpPr/>
          <p:nvPr>
            <p:ph idx="3" type="pic"/>
          </p:nvPr>
        </p:nvSpPr>
        <p:spPr>
          <a:xfrm>
            <a:off x="14142720" y="573024"/>
            <a:ext cx="7071300" cy="125700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Picture with header and text">
  <p:cSld name="CUSTOM_24">
    <p:spTree>
      <p:nvGrpSpPr>
        <p:cNvPr id="149" name="Shape 149"/>
        <p:cNvGrpSpPr/>
        <p:nvPr/>
      </p:nvGrpSpPr>
      <p:grpSpPr>
        <a:xfrm>
          <a:off x="0" y="0"/>
          <a:ext cx="0" cy="0"/>
          <a:chOff x="0" y="0"/>
          <a:chExt cx="0" cy="0"/>
        </a:xfrm>
      </p:grpSpPr>
      <p:sp>
        <p:nvSpPr>
          <p:cNvPr id="150" name="Google Shape;150;p30"/>
          <p:cNvSpPr txBox="1"/>
          <p:nvPr>
            <p:ph type="title"/>
          </p:nvPr>
        </p:nvSpPr>
        <p:spPr>
          <a:xfrm>
            <a:off x="1097267" y="768100"/>
            <a:ext cx="221898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151" name="Google Shape;151;p30"/>
          <p:cNvSpPr/>
          <p:nvPr>
            <p:ph idx="2" type="pic"/>
          </p:nvPr>
        </p:nvSpPr>
        <p:spPr>
          <a:xfrm>
            <a:off x="1097267" y="3730767"/>
            <a:ext cx="10850700" cy="7608000"/>
          </a:xfrm>
          <a:prstGeom prst="rect">
            <a:avLst/>
          </a:prstGeom>
          <a:noFill/>
          <a:ln>
            <a:noFill/>
          </a:ln>
        </p:spPr>
      </p:sp>
      <p:sp>
        <p:nvSpPr>
          <p:cNvPr id="152" name="Google Shape;152;p30"/>
          <p:cNvSpPr txBox="1"/>
          <p:nvPr>
            <p:ph idx="1" type="body"/>
          </p:nvPr>
        </p:nvSpPr>
        <p:spPr>
          <a:xfrm>
            <a:off x="12435833" y="3730567"/>
            <a:ext cx="10903200" cy="7608000"/>
          </a:xfrm>
          <a:prstGeom prst="rect">
            <a:avLst/>
          </a:prstGeom>
        </p:spPr>
        <p:txBody>
          <a:bodyPr anchorCtr="0" anchor="t" bIns="0" lIns="0" spcFirstLastPara="1" rIns="0" wrap="square" tIns="195025">
            <a:noAutofit/>
          </a:bodyPr>
          <a:lstStyle>
            <a:lvl1pPr indent="-463550" lvl="0" marL="457200">
              <a:spcBef>
                <a:spcPts val="0"/>
              </a:spcBef>
              <a:spcAft>
                <a:spcPts val="0"/>
              </a:spcAft>
              <a:buSzPts val="3700"/>
              <a:buChar char="●"/>
              <a:defRPr/>
            </a:lvl1pPr>
            <a:lvl2pPr indent="-463550" lvl="1" marL="914400">
              <a:spcBef>
                <a:spcPts val="1600"/>
              </a:spcBef>
              <a:spcAft>
                <a:spcPts val="0"/>
              </a:spcAft>
              <a:buSzPts val="3700"/>
              <a:buChar char="○"/>
              <a:defRPr/>
            </a:lvl2pPr>
            <a:lvl3pPr indent="-463550" lvl="2" marL="1371600">
              <a:spcBef>
                <a:spcPts val="1600"/>
              </a:spcBef>
              <a:spcAft>
                <a:spcPts val="0"/>
              </a:spcAft>
              <a:buSzPts val="3700"/>
              <a:buChar char="■"/>
              <a:defRPr/>
            </a:lvl3pPr>
            <a:lvl4pPr indent="-463550" lvl="3" marL="1828800">
              <a:spcBef>
                <a:spcPts val="1600"/>
              </a:spcBef>
              <a:spcAft>
                <a:spcPts val="0"/>
              </a:spcAft>
              <a:buSzPts val="3700"/>
              <a:buChar char="●"/>
              <a:defRPr/>
            </a:lvl4pPr>
            <a:lvl5pPr indent="-463550" lvl="4" marL="2286000">
              <a:spcBef>
                <a:spcPts val="1600"/>
              </a:spcBef>
              <a:spcAft>
                <a:spcPts val="0"/>
              </a:spcAft>
              <a:buSzPts val="3700"/>
              <a:buChar char="○"/>
              <a:defRPr/>
            </a:lvl5pPr>
            <a:lvl6pPr indent="-463550" lvl="5" marL="2743200">
              <a:spcBef>
                <a:spcPts val="1600"/>
              </a:spcBef>
              <a:spcAft>
                <a:spcPts val="0"/>
              </a:spcAft>
              <a:buSzPts val="3700"/>
              <a:buChar char="■"/>
              <a:defRPr/>
            </a:lvl6pPr>
            <a:lvl7pPr indent="-463550" lvl="6" marL="3200400">
              <a:spcBef>
                <a:spcPts val="1600"/>
              </a:spcBef>
              <a:spcAft>
                <a:spcPts val="0"/>
              </a:spcAft>
              <a:buSzPts val="3700"/>
              <a:buChar char="●"/>
              <a:defRPr/>
            </a:lvl7pPr>
            <a:lvl8pPr indent="-463550" lvl="7" marL="3657600">
              <a:spcBef>
                <a:spcPts val="1600"/>
              </a:spcBef>
              <a:spcAft>
                <a:spcPts val="0"/>
              </a:spcAft>
              <a:buSzPts val="3700"/>
              <a:buChar char="○"/>
              <a:defRPr/>
            </a:lvl8pPr>
            <a:lvl9pPr indent="-463550" lvl="8" marL="4114800">
              <a:spcBef>
                <a:spcPts val="1600"/>
              </a:spcBef>
              <a:spcAft>
                <a:spcPts val="1600"/>
              </a:spcAft>
              <a:buSzPts val="37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with a background and a photo">
  <p:cSld name="CUSTOM_2_1_1">
    <p:spTree>
      <p:nvGrpSpPr>
        <p:cNvPr id="17" name="Shape 17"/>
        <p:cNvGrpSpPr/>
        <p:nvPr/>
      </p:nvGrpSpPr>
      <p:grpSpPr>
        <a:xfrm>
          <a:off x="0" y="0"/>
          <a:ext cx="0" cy="0"/>
          <a:chOff x="0" y="0"/>
          <a:chExt cx="0" cy="0"/>
        </a:xfrm>
      </p:grpSpPr>
      <p:sp>
        <p:nvSpPr>
          <p:cNvPr id="18" name="Google Shape;18;p4"/>
          <p:cNvSpPr/>
          <p:nvPr>
            <p:ph idx="2" type="pic"/>
          </p:nvPr>
        </p:nvSpPr>
        <p:spPr>
          <a:xfrm>
            <a:off x="0" y="0"/>
            <a:ext cx="24384000" cy="13716000"/>
          </a:xfrm>
          <a:prstGeom prst="rect">
            <a:avLst/>
          </a:prstGeom>
          <a:noFill/>
          <a:ln>
            <a:noFill/>
          </a:ln>
        </p:spPr>
      </p:sp>
      <p:sp>
        <p:nvSpPr>
          <p:cNvPr id="19" name="Google Shape;19;p4"/>
          <p:cNvSpPr txBox="1"/>
          <p:nvPr>
            <p:ph type="title"/>
          </p:nvPr>
        </p:nvSpPr>
        <p:spPr>
          <a:xfrm>
            <a:off x="1097267" y="3364233"/>
            <a:ext cx="18430800" cy="5438400"/>
          </a:xfrm>
          <a:prstGeom prst="rect">
            <a:avLst/>
          </a:prstGeom>
        </p:spPr>
        <p:txBody>
          <a:bodyPr anchorCtr="0" anchor="t" bIns="243750" lIns="0" spcFirstLastPara="1" rIns="0" wrap="square" tIns="243750">
            <a:noAutofit/>
          </a:bodyPr>
          <a:lstStyle>
            <a:lvl1pPr lvl="0" rtl="0">
              <a:spcBef>
                <a:spcPts val="0"/>
              </a:spcBef>
              <a:spcAft>
                <a:spcPts val="0"/>
              </a:spcAft>
              <a:buClr>
                <a:srgbClr val="FFFFFF"/>
              </a:buClr>
              <a:buSzPts val="12800"/>
              <a:buNone/>
              <a:defRPr sz="12800">
                <a:solidFill>
                  <a:srgbClr val="FFFFFF"/>
                </a:solidFill>
              </a:defRPr>
            </a:lvl1pPr>
            <a:lvl2pPr lvl="1" rtl="0">
              <a:spcBef>
                <a:spcPts val="0"/>
              </a:spcBef>
              <a:spcAft>
                <a:spcPts val="0"/>
              </a:spcAft>
              <a:buSzPts val="8800"/>
              <a:buNone/>
              <a:defRPr>
                <a:latin typeface="Open Sans"/>
                <a:ea typeface="Open Sans"/>
                <a:cs typeface="Open Sans"/>
                <a:sym typeface="Open Sans"/>
              </a:defRPr>
            </a:lvl2pPr>
            <a:lvl3pPr lvl="2" rtl="0">
              <a:spcBef>
                <a:spcPts val="0"/>
              </a:spcBef>
              <a:spcAft>
                <a:spcPts val="0"/>
              </a:spcAft>
              <a:buSzPts val="8800"/>
              <a:buNone/>
              <a:defRPr>
                <a:latin typeface="Open Sans"/>
                <a:ea typeface="Open Sans"/>
                <a:cs typeface="Open Sans"/>
                <a:sym typeface="Open Sans"/>
              </a:defRPr>
            </a:lvl3pPr>
            <a:lvl4pPr lvl="3" rtl="0">
              <a:spcBef>
                <a:spcPts val="0"/>
              </a:spcBef>
              <a:spcAft>
                <a:spcPts val="0"/>
              </a:spcAft>
              <a:buSzPts val="8800"/>
              <a:buNone/>
              <a:defRPr>
                <a:latin typeface="Open Sans"/>
                <a:ea typeface="Open Sans"/>
                <a:cs typeface="Open Sans"/>
                <a:sym typeface="Open Sans"/>
              </a:defRPr>
            </a:lvl4pPr>
            <a:lvl5pPr lvl="4" rtl="0">
              <a:spcBef>
                <a:spcPts val="0"/>
              </a:spcBef>
              <a:spcAft>
                <a:spcPts val="0"/>
              </a:spcAft>
              <a:buSzPts val="8800"/>
              <a:buNone/>
              <a:defRPr>
                <a:latin typeface="Open Sans"/>
                <a:ea typeface="Open Sans"/>
                <a:cs typeface="Open Sans"/>
                <a:sym typeface="Open Sans"/>
              </a:defRPr>
            </a:lvl5pPr>
            <a:lvl6pPr lvl="5" rtl="0">
              <a:spcBef>
                <a:spcPts val="0"/>
              </a:spcBef>
              <a:spcAft>
                <a:spcPts val="0"/>
              </a:spcAft>
              <a:buSzPts val="8800"/>
              <a:buNone/>
              <a:defRPr>
                <a:latin typeface="Open Sans"/>
                <a:ea typeface="Open Sans"/>
                <a:cs typeface="Open Sans"/>
                <a:sym typeface="Open Sans"/>
              </a:defRPr>
            </a:lvl6pPr>
            <a:lvl7pPr lvl="6" rtl="0">
              <a:spcBef>
                <a:spcPts val="0"/>
              </a:spcBef>
              <a:spcAft>
                <a:spcPts val="0"/>
              </a:spcAft>
              <a:buSzPts val="8800"/>
              <a:buNone/>
              <a:defRPr>
                <a:latin typeface="Open Sans"/>
                <a:ea typeface="Open Sans"/>
                <a:cs typeface="Open Sans"/>
                <a:sym typeface="Open Sans"/>
              </a:defRPr>
            </a:lvl7pPr>
            <a:lvl8pPr lvl="7" rtl="0">
              <a:spcBef>
                <a:spcPts val="0"/>
              </a:spcBef>
              <a:spcAft>
                <a:spcPts val="0"/>
              </a:spcAft>
              <a:buSzPts val="8800"/>
              <a:buNone/>
              <a:defRPr>
                <a:latin typeface="Open Sans"/>
                <a:ea typeface="Open Sans"/>
                <a:cs typeface="Open Sans"/>
                <a:sym typeface="Open Sans"/>
              </a:defRPr>
            </a:lvl8pPr>
            <a:lvl9pPr lvl="8" rtl="0">
              <a:spcBef>
                <a:spcPts val="0"/>
              </a:spcBef>
              <a:spcAft>
                <a:spcPts val="0"/>
              </a:spcAft>
              <a:buSzPts val="8800"/>
              <a:buNone/>
              <a:defRPr>
                <a:latin typeface="Open Sans"/>
                <a:ea typeface="Open Sans"/>
                <a:cs typeface="Open Sans"/>
                <a:sym typeface="Open Sans"/>
              </a:defRPr>
            </a:lvl9pPr>
          </a:lstStyle>
          <a:p/>
        </p:txBody>
      </p:sp>
      <p:sp>
        <p:nvSpPr>
          <p:cNvPr id="20" name="Google Shape;20;p4"/>
          <p:cNvSpPr/>
          <p:nvPr>
            <p:ph idx="3" type="pic"/>
          </p:nvPr>
        </p:nvSpPr>
        <p:spPr>
          <a:xfrm>
            <a:off x="16337266" y="0"/>
            <a:ext cx="8046900" cy="13716000"/>
          </a:xfrm>
          <a:prstGeom prst="rect">
            <a:avLst/>
          </a:prstGeom>
          <a:noFill/>
          <a:ln>
            <a:noFill/>
          </a:ln>
        </p:spPr>
      </p:sp>
      <p:sp>
        <p:nvSpPr>
          <p:cNvPr id="21" name="Google Shape;21;p4"/>
          <p:cNvSpPr txBox="1"/>
          <p:nvPr>
            <p:ph idx="1" type="body"/>
          </p:nvPr>
        </p:nvSpPr>
        <p:spPr>
          <a:xfrm>
            <a:off x="1097267" y="9436600"/>
            <a:ext cx="14651100" cy="1713600"/>
          </a:xfrm>
          <a:prstGeom prst="rect">
            <a:avLst/>
          </a:prstGeom>
        </p:spPr>
        <p:txBody>
          <a:bodyPr anchorCtr="0" anchor="t" bIns="0" lIns="0" spcFirstLastPara="1" rIns="0" wrap="square" tIns="195025">
            <a:noAutofit/>
          </a:bodyPr>
          <a:lstStyle>
            <a:lvl1pPr indent="-463550" lvl="0" marL="457200" rtl="0">
              <a:lnSpc>
                <a:spcPct val="100000"/>
              </a:lnSpc>
              <a:spcBef>
                <a:spcPts val="0"/>
              </a:spcBef>
              <a:spcAft>
                <a:spcPts val="0"/>
              </a:spcAft>
              <a:buClr>
                <a:schemeClr val="lt1"/>
              </a:buClr>
              <a:buSzPts val="3700"/>
              <a:buChar char="●"/>
              <a:defRPr>
                <a:solidFill>
                  <a:schemeClr val="lt1"/>
                </a:solidFill>
              </a:defRPr>
            </a:lvl1pPr>
            <a:lvl2pPr indent="-463550" lvl="1" marL="914400" rtl="0">
              <a:lnSpc>
                <a:spcPct val="100000"/>
              </a:lnSpc>
              <a:spcBef>
                <a:spcPts val="500"/>
              </a:spcBef>
              <a:spcAft>
                <a:spcPts val="0"/>
              </a:spcAft>
              <a:buClr>
                <a:schemeClr val="lt1"/>
              </a:buClr>
              <a:buSzPts val="3700"/>
              <a:buChar char="○"/>
              <a:defRPr>
                <a:solidFill>
                  <a:schemeClr val="lt1"/>
                </a:solidFill>
              </a:defRPr>
            </a:lvl2pPr>
            <a:lvl3pPr indent="-463550" lvl="2" marL="1371600" rtl="0">
              <a:lnSpc>
                <a:spcPct val="100000"/>
              </a:lnSpc>
              <a:spcBef>
                <a:spcPts val="500"/>
              </a:spcBef>
              <a:spcAft>
                <a:spcPts val="0"/>
              </a:spcAft>
              <a:buClr>
                <a:schemeClr val="lt1"/>
              </a:buClr>
              <a:buSzPts val="3700"/>
              <a:buChar char="■"/>
              <a:defRPr>
                <a:solidFill>
                  <a:schemeClr val="lt1"/>
                </a:solidFill>
              </a:defRPr>
            </a:lvl3pPr>
            <a:lvl4pPr indent="-463550" lvl="3" marL="1828800" rtl="0">
              <a:lnSpc>
                <a:spcPct val="100000"/>
              </a:lnSpc>
              <a:spcBef>
                <a:spcPts val="500"/>
              </a:spcBef>
              <a:spcAft>
                <a:spcPts val="0"/>
              </a:spcAft>
              <a:buClr>
                <a:schemeClr val="lt1"/>
              </a:buClr>
              <a:buSzPts val="3700"/>
              <a:buChar char="●"/>
              <a:defRPr>
                <a:solidFill>
                  <a:schemeClr val="lt1"/>
                </a:solidFill>
              </a:defRPr>
            </a:lvl4pPr>
            <a:lvl5pPr indent="-463550" lvl="4" marL="2286000" rtl="0">
              <a:lnSpc>
                <a:spcPct val="100000"/>
              </a:lnSpc>
              <a:spcBef>
                <a:spcPts val="500"/>
              </a:spcBef>
              <a:spcAft>
                <a:spcPts val="0"/>
              </a:spcAft>
              <a:buClr>
                <a:schemeClr val="lt1"/>
              </a:buClr>
              <a:buSzPts val="3700"/>
              <a:buChar char="○"/>
              <a:defRPr>
                <a:solidFill>
                  <a:schemeClr val="lt1"/>
                </a:solidFill>
              </a:defRPr>
            </a:lvl5pPr>
            <a:lvl6pPr indent="-463550" lvl="5" marL="2743200" rtl="0">
              <a:lnSpc>
                <a:spcPct val="100000"/>
              </a:lnSpc>
              <a:spcBef>
                <a:spcPts val="500"/>
              </a:spcBef>
              <a:spcAft>
                <a:spcPts val="0"/>
              </a:spcAft>
              <a:buClr>
                <a:schemeClr val="lt1"/>
              </a:buClr>
              <a:buSzPts val="3700"/>
              <a:buChar char="■"/>
              <a:defRPr>
                <a:solidFill>
                  <a:schemeClr val="lt1"/>
                </a:solidFill>
              </a:defRPr>
            </a:lvl6pPr>
            <a:lvl7pPr indent="-463550" lvl="6" marL="3200400" rtl="0">
              <a:lnSpc>
                <a:spcPct val="100000"/>
              </a:lnSpc>
              <a:spcBef>
                <a:spcPts val="500"/>
              </a:spcBef>
              <a:spcAft>
                <a:spcPts val="0"/>
              </a:spcAft>
              <a:buClr>
                <a:schemeClr val="lt1"/>
              </a:buClr>
              <a:buSzPts val="3700"/>
              <a:buChar char="●"/>
              <a:defRPr>
                <a:solidFill>
                  <a:schemeClr val="lt1"/>
                </a:solidFill>
              </a:defRPr>
            </a:lvl7pPr>
            <a:lvl8pPr indent="-463550" lvl="7" marL="3657600" rtl="0">
              <a:lnSpc>
                <a:spcPct val="100000"/>
              </a:lnSpc>
              <a:spcBef>
                <a:spcPts val="500"/>
              </a:spcBef>
              <a:spcAft>
                <a:spcPts val="0"/>
              </a:spcAft>
              <a:buClr>
                <a:schemeClr val="lt1"/>
              </a:buClr>
              <a:buSzPts val="3700"/>
              <a:buChar char="○"/>
              <a:defRPr>
                <a:solidFill>
                  <a:schemeClr val="lt1"/>
                </a:solidFill>
              </a:defRPr>
            </a:lvl8pPr>
            <a:lvl9pPr indent="-463550" lvl="8" marL="4114800" rtl="0">
              <a:lnSpc>
                <a:spcPct val="100000"/>
              </a:lnSpc>
              <a:spcBef>
                <a:spcPts val="500"/>
              </a:spcBef>
              <a:spcAft>
                <a:spcPts val="500"/>
              </a:spcAft>
              <a:buClr>
                <a:schemeClr val="lt1"/>
              </a:buClr>
              <a:buSzPts val="37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Picture and text">
  <p:cSld name="CUSTOM_25">
    <p:spTree>
      <p:nvGrpSpPr>
        <p:cNvPr id="153" name="Shape 153"/>
        <p:cNvGrpSpPr/>
        <p:nvPr/>
      </p:nvGrpSpPr>
      <p:grpSpPr>
        <a:xfrm>
          <a:off x="0" y="0"/>
          <a:ext cx="0" cy="0"/>
          <a:chOff x="0" y="0"/>
          <a:chExt cx="0" cy="0"/>
        </a:xfrm>
      </p:grpSpPr>
      <p:sp>
        <p:nvSpPr>
          <p:cNvPr id="154" name="Google Shape;154;p31"/>
          <p:cNvSpPr/>
          <p:nvPr>
            <p:ph idx="2" type="pic"/>
          </p:nvPr>
        </p:nvSpPr>
        <p:spPr>
          <a:xfrm>
            <a:off x="1097267" y="1828800"/>
            <a:ext cx="10850700" cy="9510000"/>
          </a:xfrm>
          <a:prstGeom prst="rect">
            <a:avLst/>
          </a:prstGeom>
          <a:noFill/>
          <a:ln>
            <a:noFill/>
          </a:ln>
        </p:spPr>
      </p:sp>
      <p:sp>
        <p:nvSpPr>
          <p:cNvPr id="155" name="Google Shape;155;p31"/>
          <p:cNvSpPr txBox="1"/>
          <p:nvPr>
            <p:ph idx="1" type="body"/>
          </p:nvPr>
        </p:nvSpPr>
        <p:spPr>
          <a:xfrm>
            <a:off x="12435833" y="1828567"/>
            <a:ext cx="10903200" cy="95100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wo pictures with header">
  <p:cSld name="CUSTOM_26">
    <p:spTree>
      <p:nvGrpSpPr>
        <p:cNvPr id="156" name="Shape 156"/>
        <p:cNvGrpSpPr/>
        <p:nvPr/>
      </p:nvGrpSpPr>
      <p:grpSpPr>
        <a:xfrm>
          <a:off x="0" y="0"/>
          <a:ext cx="0" cy="0"/>
          <a:chOff x="0" y="0"/>
          <a:chExt cx="0" cy="0"/>
        </a:xfrm>
      </p:grpSpPr>
      <p:sp>
        <p:nvSpPr>
          <p:cNvPr id="157" name="Google Shape;157;p32"/>
          <p:cNvSpPr txBox="1"/>
          <p:nvPr>
            <p:ph type="title"/>
          </p:nvPr>
        </p:nvSpPr>
        <p:spPr>
          <a:xfrm>
            <a:off x="1097267" y="768100"/>
            <a:ext cx="221898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158" name="Google Shape;158;p32"/>
          <p:cNvSpPr/>
          <p:nvPr>
            <p:ph idx="2" type="pic"/>
          </p:nvPr>
        </p:nvSpPr>
        <p:spPr>
          <a:xfrm>
            <a:off x="1097267" y="3730767"/>
            <a:ext cx="10850700" cy="6339900"/>
          </a:xfrm>
          <a:prstGeom prst="rect">
            <a:avLst/>
          </a:prstGeom>
          <a:noFill/>
          <a:ln>
            <a:noFill/>
          </a:ln>
        </p:spPr>
      </p:sp>
      <p:sp>
        <p:nvSpPr>
          <p:cNvPr id="159" name="Google Shape;159;p32"/>
          <p:cNvSpPr txBox="1"/>
          <p:nvPr>
            <p:ph idx="1" type="body"/>
          </p:nvPr>
        </p:nvSpPr>
        <p:spPr>
          <a:xfrm>
            <a:off x="1097267" y="10704567"/>
            <a:ext cx="10850700" cy="7875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60" name="Google Shape;160;p32"/>
          <p:cNvSpPr/>
          <p:nvPr>
            <p:ph idx="3" type="pic"/>
          </p:nvPr>
        </p:nvSpPr>
        <p:spPr>
          <a:xfrm>
            <a:off x="12462033" y="3730767"/>
            <a:ext cx="10850700" cy="6339900"/>
          </a:xfrm>
          <a:prstGeom prst="rect">
            <a:avLst/>
          </a:prstGeom>
          <a:noFill/>
          <a:ln>
            <a:noFill/>
          </a:ln>
        </p:spPr>
      </p:sp>
      <p:sp>
        <p:nvSpPr>
          <p:cNvPr id="161" name="Google Shape;161;p32"/>
          <p:cNvSpPr txBox="1"/>
          <p:nvPr>
            <p:ph idx="4" type="body"/>
          </p:nvPr>
        </p:nvSpPr>
        <p:spPr>
          <a:xfrm>
            <a:off x="12462033" y="10704567"/>
            <a:ext cx="10850700" cy="7875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Two pictures">
  <p:cSld name="CUSTOM_27">
    <p:spTree>
      <p:nvGrpSpPr>
        <p:cNvPr id="162" name="Shape 162"/>
        <p:cNvGrpSpPr/>
        <p:nvPr/>
      </p:nvGrpSpPr>
      <p:grpSpPr>
        <a:xfrm>
          <a:off x="0" y="0"/>
          <a:ext cx="0" cy="0"/>
          <a:chOff x="0" y="0"/>
          <a:chExt cx="0" cy="0"/>
        </a:xfrm>
      </p:grpSpPr>
      <p:sp>
        <p:nvSpPr>
          <p:cNvPr id="163" name="Google Shape;163;p33"/>
          <p:cNvSpPr/>
          <p:nvPr>
            <p:ph idx="2" type="pic"/>
          </p:nvPr>
        </p:nvSpPr>
        <p:spPr>
          <a:xfrm>
            <a:off x="1097267" y="2462800"/>
            <a:ext cx="10850700" cy="7608000"/>
          </a:xfrm>
          <a:prstGeom prst="rect">
            <a:avLst/>
          </a:prstGeom>
          <a:noFill/>
          <a:ln>
            <a:noFill/>
          </a:ln>
        </p:spPr>
      </p:sp>
      <p:sp>
        <p:nvSpPr>
          <p:cNvPr id="164" name="Google Shape;164;p33"/>
          <p:cNvSpPr txBox="1"/>
          <p:nvPr>
            <p:ph idx="1" type="body"/>
          </p:nvPr>
        </p:nvSpPr>
        <p:spPr>
          <a:xfrm>
            <a:off x="1097267" y="10704567"/>
            <a:ext cx="10850700" cy="7875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65" name="Google Shape;165;p33"/>
          <p:cNvSpPr/>
          <p:nvPr>
            <p:ph idx="3" type="pic"/>
          </p:nvPr>
        </p:nvSpPr>
        <p:spPr>
          <a:xfrm>
            <a:off x="12462033" y="2462800"/>
            <a:ext cx="10850700" cy="7608000"/>
          </a:xfrm>
          <a:prstGeom prst="rect">
            <a:avLst/>
          </a:prstGeom>
          <a:noFill/>
          <a:ln>
            <a:noFill/>
          </a:ln>
        </p:spPr>
      </p:sp>
      <p:sp>
        <p:nvSpPr>
          <p:cNvPr id="166" name="Google Shape;166;p33"/>
          <p:cNvSpPr txBox="1"/>
          <p:nvPr>
            <p:ph idx="4" type="body"/>
          </p:nvPr>
        </p:nvSpPr>
        <p:spPr>
          <a:xfrm>
            <a:off x="12462033" y="10704567"/>
            <a:ext cx="10850700" cy="7875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Three pictures with headers">
  <p:cSld name="CUSTOM_28">
    <p:spTree>
      <p:nvGrpSpPr>
        <p:cNvPr id="167" name="Shape 167"/>
        <p:cNvGrpSpPr/>
        <p:nvPr/>
      </p:nvGrpSpPr>
      <p:grpSpPr>
        <a:xfrm>
          <a:off x="0" y="0"/>
          <a:ext cx="0" cy="0"/>
          <a:chOff x="0" y="0"/>
          <a:chExt cx="0" cy="0"/>
        </a:xfrm>
      </p:grpSpPr>
      <p:sp>
        <p:nvSpPr>
          <p:cNvPr id="168" name="Google Shape;168;p34"/>
          <p:cNvSpPr txBox="1"/>
          <p:nvPr>
            <p:ph type="title"/>
          </p:nvPr>
        </p:nvSpPr>
        <p:spPr>
          <a:xfrm>
            <a:off x="1097267" y="768100"/>
            <a:ext cx="221898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169" name="Google Shape;169;p34"/>
          <p:cNvSpPr/>
          <p:nvPr>
            <p:ph idx="2" type="pic"/>
          </p:nvPr>
        </p:nvSpPr>
        <p:spPr>
          <a:xfrm>
            <a:off x="1097267" y="3730767"/>
            <a:ext cx="7071300" cy="6339900"/>
          </a:xfrm>
          <a:prstGeom prst="rect">
            <a:avLst/>
          </a:prstGeom>
          <a:noFill/>
          <a:ln>
            <a:noFill/>
          </a:ln>
        </p:spPr>
      </p:sp>
      <p:sp>
        <p:nvSpPr>
          <p:cNvPr id="170" name="Google Shape;170;p34"/>
          <p:cNvSpPr txBox="1"/>
          <p:nvPr>
            <p:ph idx="1" type="body"/>
          </p:nvPr>
        </p:nvSpPr>
        <p:spPr>
          <a:xfrm>
            <a:off x="1097267" y="10704567"/>
            <a:ext cx="7071300" cy="7875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71" name="Google Shape;171;p34"/>
          <p:cNvSpPr/>
          <p:nvPr>
            <p:ph idx="3" type="pic"/>
          </p:nvPr>
        </p:nvSpPr>
        <p:spPr>
          <a:xfrm>
            <a:off x="8656400" y="3730767"/>
            <a:ext cx="7071300" cy="6339900"/>
          </a:xfrm>
          <a:prstGeom prst="rect">
            <a:avLst/>
          </a:prstGeom>
          <a:noFill/>
          <a:ln>
            <a:noFill/>
          </a:ln>
        </p:spPr>
      </p:sp>
      <p:sp>
        <p:nvSpPr>
          <p:cNvPr id="172" name="Google Shape;172;p34"/>
          <p:cNvSpPr txBox="1"/>
          <p:nvPr>
            <p:ph idx="4" type="body"/>
          </p:nvPr>
        </p:nvSpPr>
        <p:spPr>
          <a:xfrm>
            <a:off x="8656400" y="10704567"/>
            <a:ext cx="7071300" cy="7875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73" name="Google Shape;173;p34"/>
          <p:cNvSpPr/>
          <p:nvPr>
            <p:ph idx="5" type="pic"/>
          </p:nvPr>
        </p:nvSpPr>
        <p:spPr>
          <a:xfrm>
            <a:off x="16215533" y="3730767"/>
            <a:ext cx="7071300" cy="6339900"/>
          </a:xfrm>
          <a:prstGeom prst="rect">
            <a:avLst/>
          </a:prstGeom>
          <a:noFill/>
          <a:ln>
            <a:noFill/>
          </a:ln>
        </p:spPr>
      </p:sp>
      <p:sp>
        <p:nvSpPr>
          <p:cNvPr id="174" name="Google Shape;174;p34"/>
          <p:cNvSpPr txBox="1"/>
          <p:nvPr>
            <p:ph idx="6" type="body"/>
          </p:nvPr>
        </p:nvSpPr>
        <p:spPr>
          <a:xfrm>
            <a:off x="16215533" y="10704567"/>
            <a:ext cx="7071300" cy="7875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Three pictures">
  <p:cSld name="CUSTOM_29">
    <p:spTree>
      <p:nvGrpSpPr>
        <p:cNvPr id="175" name="Shape 175"/>
        <p:cNvGrpSpPr/>
        <p:nvPr/>
      </p:nvGrpSpPr>
      <p:grpSpPr>
        <a:xfrm>
          <a:off x="0" y="0"/>
          <a:ext cx="0" cy="0"/>
          <a:chOff x="0" y="0"/>
          <a:chExt cx="0" cy="0"/>
        </a:xfrm>
      </p:grpSpPr>
      <p:sp>
        <p:nvSpPr>
          <p:cNvPr id="176" name="Google Shape;176;p35"/>
          <p:cNvSpPr/>
          <p:nvPr>
            <p:ph idx="2" type="pic"/>
          </p:nvPr>
        </p:nvSpPr>
        <p:spPr>
          <a:xfrm>
            <a:off x="1097267" y="2462800"/>
            <a:ext cx="7071300" cy="7608000"/>
          </a:xfrm>
          <a:prstGeom prst="rect">
            <a:avLst/>
          </a:prstGeom>
          <a:noFill/>
          <a:ln>
            <a:noFill/>
          </a:ln>
        </p:spPr>
      </p:sp>
      <p:sp>
        <p:nvSpPr>
          <p:cNvPr id="177" name="Google Shape;177;p35"/>
          <p:cNvSpPr txBox="1"/>
          <p:nvPr>
            <p:ph idx="1" type="body"/>
          </p:nvPr>
        </p:nvSpPr>
        <p:spPr>
          <a:xfrm>
            <a:off x="1097267" y="10704567"/>
            <a:ext cx="7071300" cy="7875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78" name="Google Shape;178;p35"/>
          <p:cNvSpPr/>
          <p:nvPr>
            <p:ph idx="3" type="pic"/>
          </p:nvPr>
        </p:nvSpPr>
        <p:spPr>
          <a:xfrm>
            <a:off x="8656400" y="2462800"/>
            <a:ext cx="7071300" cy="7608000"/>
          </a:xfrm>
          <a:prstGeom prst="rect">
            <a:avLst/>
          </a:prstGeom>
          <a:noFill/>
          <a:ln>
            <a:noFill/>
          </a:ln>
        </p:spPr>
      </p:sp>
      <p:sp>
        <p:nvSpPr>
          <p:cNvPr id="179" name="Google Shape;179;p35"/>
          <p:cNvSpPr txBox="1"/>
          <p:nvPr>
            <p:ph idx="4" type="body"/>
          </p:nvPr>
        </p:nvSpPr>
        <p:spPr>
          <a:xfrm>
            <a:off x="8656400" y="10704567"/>
            <a:ext cx="7071300" cy="7875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180" name="Google Shape;180;p35"/>
          <p:cNvSpPr/>
          <p:nvPr>
            <p:ph idx="5" type="pic"/>
          </p:nvPr>
        </p:nvSpPr>
        <p:spPr>
          <a:xfrm>
            <a:off x="16215533" y="2462800"/>
            <a:ext cx="7071300" cy="7608000"/>
          </a:xfrm>
          <a:prstGeom prst="rect">
            <a:avLst/>
          </a:prstGeom>
          <a:noFill/>
          <a:ln>
            <a:noFill/>
          </a:ln>
        </p:spPr>
      </p:sp>
      <p:sp>
        <p:nvSpPr>
          <p:cNvPr id="181" name="Google Shape;181;p35"/>
          <p:cNvSpPr txBox="1"/>
          <p:nvPr>
            <p:ph idx="6" type="body"/>
          </p:nvPr>
        </p:nvSpPr>
        <p:spPr>
          <a:xfrm>
            <a:off x="16215533" y="10704567"/>
            <a:ext cx="7071300" cy="7875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Picture with header and caption">
  <p:cSld name="CUSTOM_30">
    <p:spTree>
      <p:nvGrpSpPr>
        <p:cNvPr id="182" name="Shape 182"/>
        <p:cNvGrpSpPr/>
        <p:nvPr/>
      </p:nvGrpSpPr>
      <p:grpSpPr>
        <a:xfrm>
          <a:off x="0" y="0"/>
          <a:ext cx="0" cy="0"/>
          <a:chOff x="0" y="0"/>
          <a:chExt cx="0" cy="0"/>
        </a:xfrm>
      </p:grpSpPr>
      <p:sp>
        <p:nvSpPr>
          <p:cNvPr id="183" name="Google Shape;183;p36"/>
          <p:cNvSpPr txBox="1"/>
          <p:nvPr>
            <p:ph type="title"/>
          </p:nvPr>
        </p:nvSpPr>
        <p:spPr>
          <a:xfrm>
            <a:off x="1097267" y="768100"/>
            <a:ext cx="221898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184" name="Google Shape;184;p36"/>
          <p:cNvSpPr/>
          <p:nvPr>
            <p:ph idx="2" type="pic"/>
          </p:nvPr>
        </p:nvSpPr>
        <p:spPr>
          <a:xfrm>
            <a:off x="8656333" y="3730667"/>
            <a:ext cx="14630400" cy="7608000"/>
          </a:xfrm>
          <a:prstGeom prst="rect">
            <a:avLst/>
          </a:prstGeom>
          <a:noFill/>
          <a:ln>
            <a:noFill/>
          </a:ln>
        </p:spPr>
      </p:sp>
      <p:sp>
        <p:nvSpPr>
          <p:cNvPr id="185" name="Google Shape;185;p36"/>
          <p:cNvSpPr txBox="1"/>
          <p:nvPr>
            <p:ph idx="1" type="body"/>
          </p:nvPr>
        </p:nvSpPr>
        <p:spPr>
          <a:xfrm>
            <a:off x="1097267" y="3730567"/>
            <a:ext cx="7071300" cy="76080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Closing slide">
  <p:cSld name="CUSTOM_31">
    <p:spTree>
      <p:nvGrpSpPr>
        <p:cNvPr id="186" name="Shape 186"/>
        <p:cNvGrpSpPr/>
        <p:nvPr/>
      </p:nvGrpSpPr>
      <p:grpSpPr>
        <a:xfrm>
          <a:off x="0" y="0"/>
          <a:ext cx="0" cy="0"/>
          <a:chOff x="0" y="0"/>
          <a:chExt cx="0" cy="0"/>
        </a:xfrm>
      </p:grpSpPr>
      <p:sp>
        <p:nvSpPr>
          <p:cNvPr id="187" name="Google Shape;187;p37"/>
          <p:cNvSpPr txBox="1"/>
          <p:nvPr>
            <p:ph type="title"/>
          </p:nvPr>
        </p:nvSpPr>
        <p:spPr>
          <a:xfrm>
            <a:off x="1097267" y="3730764"/>
            <a:ext cx="18403500" cy="5072100"/>
          </a:xfrm>
          <a:prstGeom prst="rect">
            <a:avLst/>
          </a:prstGeom>
        </p:spPr>
        <p:txBody>
          <a:bodyPr anchorCtr="0" anchor="b" bIns="268150" lIns="0" spcFirstLastPara="1" rIns="0" wrap="square" tIns="0">
            <a:noAutofit/>
          </a:bodyPr>
          <a:lstStyle>
            <a:lvl1pPr lvl="0" rtl="0">
              <a:spcBef>
                <a:spcPts val="0"/>
              </a:spcBef>
              <a:spcAft>
                <a:spcPts val="0"/>
              </a:spcAft>
              <a:buSzPts val="12800"/>
              <a:buNone/>
              <a:defRPr sz="12800"/>
            </a:lvl1pPr>
            <a:lvl2pPr lvl="1" rtl="0">
              <a:spcBef>
                <a:spcPts val="0"/>
              </a:spcBef>
              <a:spcAft>
                <a:spcPts val="0"/>
              </a:spcAft>
              <a:buSzPts val="12800"/>
              <a:buNone/>
              <a:defRPr sz="12800"/>
            </a:lvl2pPr>
            <a:lvl3pPr lvl="2" rtl="0">
              <a:spcBef>
                <a:spcPts val="0"/>
              </a:spcBef>
              <a:spcAft>
                <a:spcPts val="0"/>
              </a:spcAft>
              <a:buSzPts val="12800"/>
              <a:buNone/>
              <a:defRPr sz="12800"/>
            </a:lvl3pPr>
            <a:lvl4pPr lvl="3" rtl="0">
              <a:spcBef>
                <a:spcPts val="0"/>
              </a:spcBef>
              <a:spcAft>
                <a:spcPts val="0"/>
              </a:spcAft>
              <a:buSzPts val="12800"/>
              <a:buNone/>
              <a:defRPr sz="12800"/>
            </a:lvl4pPr>
            <a:lvl5pPr lvl="4" rtl="0">
              <a:spcBef>
                <a:spcPts val="0"/>
              </a:spcBef>
              <a:spcAft>
                <a:spcPts val="0"/>
              </a:spcAft>
              <a:buSzPts val="12800"/>
              <a:buNone/>
              <a:defRPr sz="12800"/>
            </a:lvl5pPr>
            <a:lvl6pPr lvl="5" rtl="0">
              <a:spcBef>
                <a:spcPts val="0"/>
              </a:spcBef>
              <a:spcAft>
                <a:spcPts val="0"/>
              </a:spcAft>
              <a:buSzPts val="12800"/>
              <a:buNone/>
              <a:defRPr sz="12800"/>
            </a:lvl6pPr>
            <a:lvl7pPr lvl="6" rtl="0">
              <a:spcBef>
                <a:spcPts val="0"/>
              </a:spcBef>
              <a:spcAft>
                <a:spcPts val="0"/>
              </a:spcAft>
              <a:buSzPts val="12800"/>
              <a:buNone/>
              <a:defRPr sz="12800"/>
            </a:lvl7pPr>
            <a:lvl8pPr lvl="7" rtl="0">
              <a:spcBef>
                <a:spcPts val="0"/>
              </a:spcBef>
              <a:spcAft>
                <a:spcPts val="0"/>
              </a:spcAft>
              <a:buSzPts val="12800"/>
              <a:buNone/>
              <a:defRPr sz="12800"/>
            </a:lvl8pPr>
            <a:lvl9pPr lvl="8" rtl="0">
              <a:spcBef>
                <a:spcPts val="0"/>
              </a:spcBef>
              <a:spcAft>
                <a:spcPts val="0"/>
              </a:spcAft>
              <a:buSzPts val="12800"/>
              <a:buNone/>
              <a:defRPr sz="12800"/>
            </a:lvl9pPr>
          </a:lstStyle>
          <a:p/>
        </p:txBody>
      </p:sp>
      <p:sp>
        <p:nvSpPr>
          <p:cNvPr id="188" name="Google Shape;188;p37"/>
          <p:cNvSpPr txBox="1"/>
          <p:nvPr>
            <p:ph idx="1" type="body"/>
          </p:nvPr>
        </p:nvSpPr>
        <p:spPr>
          <a:xfrm>
            <a:off x="1097267" y="9436600"/>
            <a:ext cx="14651100" cy="1713600"/>
          </a:xfrm>
          <a:prstGeom prst="rect">
            <a:avLst/>
          </a:prstGeom>
        </p:spPr>
        <p:txBody>
          <a:bodyPr anchorCtr="0" anchor="t" bIns="0" lIns="0" spcFirstLastPara="1" rIns="0" wrap="square" tIns="195025">
            <a:noAutofit/>
          </a:bodyPr>
          <a:lstStyle>
            <a:lvl1pPr indent="-463550" lvl="0" marL="457200" rtl="0">
              <a:lnSpc>
                <a:spcPct val="100000"/>
              </a:lnSpc>
              <a:spcBef>
                <a:spcPts val="0"/>
              </a:spcBef>
              <a:spcAft>
                <a:spcPts val="0"/>
              </a:spcAft>
              <a:buSzPts val="3700"/>
              <a:buChar char="●"/>
              <a:defRPr/>
            </a:lvl1pPr>
            <a:lvl2pPr indent="-463550" lvl="1" marL="914400" rtl="0">
              <a:lnSpc>
                <a:spcPct val="100000"/>
              </a:lnSpc>
              <a:spcBef>
                <a:spcPts val="500"/>
              </a:spcBef>
              <a:spcAft>
                <a:spcPts val="0"/>
              </a:spcAft>
              <a:buSzPts val="3700"/>
              <a:buChar char="○"/>
              <a:defRPr/>
            </a:lvl2pPr>
            <a:lvl3pPr indent="-463550" lvl="2" marL="1371600" rtl="0">
              <a:lnSpc>
                <a:spcPct val="100000"/>
              </a:lnSpc>
              <a:spcBef>
                <a:spcPts val="500"/>
              </a:spcBef>
              <a:spcAft>
                <a:spcPts val="0"/>
              </a:spcAft>
              <a:buSzPts val="3700"/>
              <a:buChar char="■"/>
              <a:defRPr/>
            </a:lvl3pPr>
            <a:lvl4pPr indent="-463550" lvl="3" marL="1828800" rtl="0">
              <a:lnSpc>
                <a:spcPct val="100000"/>
              </a:lnSpc>
              <a:spcBef>
                <a:spcPts val="500"/>
              </a:spcBef>
              <a:spcAft>
                <a:spcPts val="0"/>
              </a:spcAft>
              <a:buSzPts val="3700"/>
              <a:buChar char="●"/>
              <a:defRPr/>
            </a:lvl4pPr>
            <a:lvl5pPr indent="-463550" lvl="4" marL="2286000" rtl="0">
              <a:lnSpc>
                <a:spcPct val="100000"/>
              </a:lnSpc>
              <a:spcBef>
                <a:spcPts val="500"/>
              </a:spcBef>
              <a:spcAft>
                <a:spcPts val="0"/>
              </a:spcAft>
              <a:buSzPts val="3700"/>
              <a:buChar char="○"/>
              <a:defRPr/>
            </a:lvl5pPr>
            <a:lvl6pPr indent="-463550" lvl="5" marL="2743200" rtl="0">
              <a:lnSpc>
                <a:spcPct val="100000"/>
              </a:lnSpc>
              <a:spcBef>
                <a:spcPts val="500"/>
              </a:spcBef>
              <a:spcAft>
                <a:spcPts val="0"/>
              </a:spcAft>
              <a:buSzPts val="3700"/>
              <a:buChar char="■"/>
              <a:defRPr/>
            </a:lvl6pPr>
            <a:lvl7pPr indent="-463550" lvl="6" marL="3200400" rtl="0">
              <a:lnSpc>
                <a:spcPct val="100000"/>
              </a:lnSpc>
              <a:spcBef>
                <a:spcPts val="500"/>
              </a:spcBef>
              <a:spcAft>
                <a:spcPts val="0"/>
              </a:spcAft>
              <a:buSzPts val="3700"/>
              <a:buChar char="●"/>
              <a:defRPr/>
            </a:lvl7pPr>
            <a:lvl8pPr indent="-463550" lvl="7" marL="3657600" rtl="0">
              <a:lnSpc>
                <a:spcPct val="100000"/>
              </a:lnSpc>
              <a:spcBef>
                <a:spcPts val="500"/>
              </a:spcBef>
              <a:spcAft>
                <a:spcPts val="0"/>
              </a:spcAft>
              <a:buSzPts val="3700"/>
              <a:buChar char="○"/>
              <a:defRPr/>
            </a:lvl8pPr>
            <a:lvl9pPr indent="-463550" lvl="8" marL="4114800" rtl="0">
              <a:lnSpc>
                <a:spcPct val="100000"/>
              </a:lnSpc>
              <a:spcBef>
                <a:spcPts val="500"/>
              </a:spcBef>
              <a:spcAft>
                <a:spcPts val="500"/>
              </a:spcAft>
              <a:buSzPts val="37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Header and subheader">
  <p:cSld name="CUSTOM_32">
    <p:spTree>
      <p:nvGrpSpPr>
        <p:cNvPr id="189" name="Shape 189"/>
        <p:cNvGrpSpPr/>
        <p:nvPr/>
      </p:nvGrpSpPr>
      <p:grpSpPr>
        <a:xfrm>
          <a:off x="0" y="0"/>
          <a:ext cx="0" cy="0"/>
          <a:chOff x="0" y="0"/>
          <a:chExt cx="0" cy="0"/>
        </a:xfrm>
      </p:grpSpPr>
      <p:sp>
        <p:nvSpPr>
          <p:cNvPr id="190" name="Google Shape;190;p38"/>
          <p:cNvSpPr txBox="1"/>
          <p:nvPr>
            <p:ph type="title"/>
          </p:nvPr>
        </p:nvSpPr>
        <p:spPr>
          <a:xfrm>
            <a:off x="1097267"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191" name="Google Shape;191;p38"/>
          <p:cNvSpPr txBox="1"/>
          <p:nvPr>
            <p:ph idx="1"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Header">
  <p:cSld name="CUSTOM_33">
    <p:spTree>
      <p:nvGrpSpPr>
        <p:cNvPr id="192" name="Shape 192"/>
        <p:cNvGrpSpPr/>
        <p:nvPr/>
      </p:nvGrpSpPr>
      <p:grpSpPr>
        <a:xfrm>
          <a:off x="0" y="0"/>
          <a:ext cx="0" cy="0"/>
          <a:chOff x="0" y="0"/>
          <a:chExt cx="0" cy="0"/>
        </a:xfrm>
      </p:grpSpPr>
      <p:sp>
        <p:nvSpPr>
          <p:cNvPr id="193" name="Google Shape;193;p39"/>
          <p:cNvSpPr txBox="1"/>
          <p:nvPr>
            <p:ph type="title"/>
          </p:nvPr>
        </p:nvSpPr>
        <p:spPr>
          <a:xfrm>
            <a:off x="1097267"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lank slide">
  <p:cSld name="CUSTOM_34">
    <p:spTree>
      <p:nvGrpSpPr>
        <p:cNvPr id="194" name="Shape 19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ection header">
  <p:cSld name="CUSTOM_3">
    <p:spTree>
      <p:nvGrpSpPr>
        <p:cNvPr id="22" name="Shape 22"/>
        <p:cNvGrpSpPr/>
        <p:nvPr/>
      </p:nvGrpSpPr>
      <p:grpSpPr>
        <a:xfrm>
          <a:off x="0" y="0"/>
          <a:ext cx="0" cy="0"/>
          <a:chOff x="0" y="0"/>
          <a:chExt cx="0" cy="0"/>
        </a:xfrm>
      </p:grpSpPr>
      <p:sp>
        <p:nvSpPr>
          <p:cNvPr id="23" name="Google Shape;23;p5"/>
          <p:cNvSpPr txBox="1"/>
          <p:nvPr>
            <p:ph idx="1" type="body"/>
          </p:nvPr>
        </p:nvSpPr>
        <p:spPr>
          <a:xfrm>
            <a:off x="1097267" y="9436600"/>
            <a:ext cx="14651100" cy="1713600"/>
          </a:xfrm>
          <a:prstGeom prst="rect">
            <a:avLst/>
          </a:prstGeom>
        </p:spPr>
        <p:txBody>
          <a:bodyPr anchorCtr="0" anchor="t" bIns="0" lIns="0" spcFirstLastPara="1" rIns="0" wrap="square" tIns="195025">
            <a:noAutofit/>
          </a:bodyPr>
          <a:lstStyle>
            <a:lvl1pPr indent="-463550" lvl="0" marL="457200" rtl="0">
              <a:lnSpc>
                <a:spcPct val="100000"/>
              </a:lnSpc>
              <a:spcBef>
                <a:spcPts val="0"/>
              </a:spcBef>
              <a:spcAft>
                <a:spcPts val="0"/>
              </a:spcAft>
              <a:buSzPts val="3700"/>
              <a:buChar char="●"/>
              <a:defRPr/>
            </a:lvl1pPr>
            <a:lvl2pPr indent="-463550" lvl="1" marL="914400" rtl="0">
              <a:lnSpc>
                <a:spcPct val="100000"/>
              </a:lnSpc>
              <a:spcBef>
                <a:spcPts val="500"/>
              </a:spcBef>
              <a:spcAft>
                <a:spcPts val="0"/>
              </a:spcAft>
              <a:buSzPts val="3700"/>
              <a:buChar char="○"/>
              <a:defRPr/>
            </a:lvl2pPr>
            <a:lvl3pPr indent="-463550" lvl="2" marL="1371600" rtl="0">
              <a:lnSpc>
                <a:spcPct val="100000"/>
              </a:lnSpc>
              <a:spcBef>
                <a:spcPts val="500"/>
              </a:spcBef>
              <a:spcAft>
                <a:spcPts val="0"/>
              </a:spcAft>
              <a:buSzPts val="3700"/>
              <a:buChar char="■"/>
              <a:defRPr/>
            </a:lvl3pPr>
            <a:lvl4pPr indent="-463550" lvl="3" marL="1828800" rtl="0">
              <a:lnSpc>
                <a:spcPct val="100000"/>
              </a:lnSpc>
              <a:spcBef>
                <a:spcPts val="500"/>
              </a:spcBef>
              <a:spcAft>
                <a:spcPts val="0"/>
              </a:spcAft>
              <a:buSzPts val="3700"/>
              <a:buChar char="●"/>
              <a:defRPr/>
            </a:lvl4pPr>
            <a:lvl5pPr indent="-463550" lvl="4" marL="2286000" rtl="0">
              <a:lnSpc>
                <a:spcPct val="100000"/>
              </a:lnSpc>
              <a:spcBef>
                <a:spcPts val="500"/>
              </a:spcBef>
              <a:spcAft>
                <a:spcPts val="0"/>
              </a:spcAft>
              <a:buSzPts val="3700"/>
              <a:buChar char="○"/>
              <a:defRPr/>
            </a:lvl5pPr>
            <a:lvl6pPr indent="-463550" lvl="5" marL="2743200" rtl="0">
              <a:lnSpc>
                <a:spcPct val="100000"/>
              </a:lnSpc>
              <a:spcBef>
                <a:spcPts val="500"/>
              </a:spcBef>
              <a:spcAft>
                <a:spcPts val="0"/>
              </a:spcAft>
              <a:buSzPts val="3700"/>
              <a:buChar char="■"/>
              <a:defRPr/>
            </a:lvl6pPr>
            <a:lvl7pPr indent="-463550" lvl="6" marL="3200400" rtl="0">
              <a:lnSpc>
                <a:spcPct val="100000"/>
              </a:lnSpc>
              <a:spcBef>
                <a:spcPts val="500"/>
              </a:spcBef>
              <a:spcAft>
                <a:spcPts val="0"/>
              </a:spcAft>
              <a:buSzPts val="3700"/>
              <a:buChar char="●"/>
              <a:defRPr/>
            </a:lvl7pPr>
            <a:lvl8pPr indent="-463550" lvl="7" marL="3657600" rtl="0">
              <a:lnSpc>
                <a:spcPct val="100000"/>
              </a:lnSpc>
              <a:spcBef>
                <a:spcPts val="500"/>
              </a:spcBef>
              <a:spcAft>
                <a:spcPts val="0"/>
              </a:spcAft>
              <a:buSzPts val="3700"/>
              <a:buChar char="○"/>
              <a:defRPr/>
            </a:lvl8pPr>
            <a:lvl9pPr indent="-463550" lvl="8" marL="4114800" rtl="0">
              <a:lnSpc>
                <a:spcPct val="100000"/>
              </a:lnSpc>
              <a:spcBef>
                <a:spcPts val="500"/>
              </a:spcBef>
              <a:spcAft>
                <a:spcPts val="500"/>
              </a:spcAft>
              <a:buSzPts val="3700"/>
              <a:buChar char="■"/>
              <a:defRPr/>
            </a:lvl9pPr>
          </a:lstStyle>
          <a:p/>
        </p:txBody>
      </p:sp>
      <p:sp>
        <p:nvSpPr>
          <p:cNvPr id="24" name="Google Shape;24;p5"/>
          <p:cNvSpPr txBox="1"/>
          <p:nvPr>
            <p:ph type="title"/>
          </p:nvPr>
        </p:nvSpPr>
        <p:spPr>
          <a:xfrm>
            <a:off x="1097267" y="3730764"/>
            <a:ext cx="18403500" cy="5072100"/>
          </a:xfrm>
          <a:prstGeom prst="rect">
            <a:avLst/>
          </a:prstGeom>
        </p:spPr>
        <p:txBody>
          <a:bodyPr anchorCtr="0" anchor="b" bIns="268150" lIns="0" spcFirstLastPara="1" rIns="0" wrap="square" tIns="0">
            <a:noAutofit/>
          </a:bodyPr>
          <a:lstStyle>
            <a:lvl1pPr lvl="0" rtl="0">
              <a:spcBef>
                <a:spcPts val="0"/>
              </a:spcBef>
              <a:spcAft>
                <a:spcPts val="0"/>
              </a:spcAft>
              <a:buSzPts val="12800"/>
              <a:buNone/>
              <a:defRPr sz="12800"/>
            </a:lvl1pPr>
            <a:lvl2pPr lvl="1" rtl="0">
              <a:spcBef>
                <a:spcPts val="0"/>
              </a:spcBef>
              <a:spcAft>
                <a:spcPts val="0"/>
              </a:spcAft>
              <a:buSzPts val="12800"/>
              <a:buNone/>
              <a:defRPr sz="12800"/>
            </a:lvl2pPr>
            <a:lvl3pPr lvl="2" rtl="0">
              <a:spcBef>
                <a:spcPts val="0"/>
              </a:spcBef>
              <a:spcAft>
                <a:spcPts val="0"/>
              </a:spcAft>
              <a:buSzPts val="12800"/>
              <a:buNone/>
              <a:defRPr sz="12800"/>
            </a:lvl3pPr>
            <a:lvl4pPr lvl="3" rtl="0">
              <a:spcBef>
                <a:spcPts val="0"/>
              </a:spcBef>
              <a:spcAft>
                <a:spcPts val="0"/>
              </a:spcAft>
              <a:buSzPts val="12800"/>
              <a:buNone/>
              <a:defRPr sz="12800"/>
            </a:lvl4pPr>
            <a:lvl5pPr lvl="4" rtl="0">
              <a:spcBef>
                <a:spcPts val="0"/>
              </a:spcBef>
              <a:spcAft>
                <a:spcPts val="0"/>
              </a:spcAft>
              <a:buSzPts val="12800"/>
              <a:buNone/>
              <a:defRPr sz="12800"/>
            </a:lvl5pPr>
            <a:lvl6pPr lvl="5" rtl="0">
              <a:spcBef>
                <a:spcPts val="0"/>
              </a:spcBef>
              <a:spcAft>
                <a:spcPts val="0"/>
              </a:spcAft>
              <a:buSzPts val="12800"/>
              <a:buNone/>
              <a:defRPr sz="12800"/>
            </a:lvl6pPr>
            <a:lvl7pPr lvl="6" rtl="0">
              <a:spcBef>
                <a:spcPts val="0"/>
              </a:spcBef>
              <a:spcAft>
                <a:spcPts val="0"/>
              </a:spcAft>
              <a:buSzPts val="12800"/>
              <a:buNone/>
              <a:defRPr sz="12800"/>
            </a:lvl7pPr>
            <a:lvl8pPr lvl="7" rtl="0">
              <a:spcBef>
                <a:spcPts val="0"/>
              </a:spcBef>
              <a:spcAft>
                <a:spcPts val="0"/>
              </a:spcAft>
              <a:buSzPts val="12800"/>
              <a:buNone/>
              <a:defRPr sz="12800"/>
            </a:lvl8pPr>
            <a:lvl9pPr lvl="8" rtl="0">
              <a:spcBef>
                <a:spcPts val="0"/>
              </a:spcBef>
              <a:spcAft>
                <a:spcPts val="0"/>
              </a:spcAft>
              <a:buSzPts val="12800"/>
              <a:buNone/>
              <a:defRPr sz="12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wo mobile screenshots  1">
  <p:cSld name="CUSTOM_23_1">
    <p:spTree>
      <p:nvGrpSpPr>
        <p:cNvPr id="195" name="Shape 195"/>
        <p:cNvGrpSpPr/>
        <p:nvPr/>
      </p:nvGrpSpPr>
      <p:grpSpPr>
        <a:xfrm>
          <a:off x="0" y="0"/>
          <a:ext cx="0" cy="0"/>
          <a:chOff x="0" y="0"/>
          <a:chExt cx="0" cy="0"/>
        </a:xfrm>
      </p:grpSpPr>
      <p:sp>
        <p:nvSpPr>
          <p:cNvPr id="196" name="Google Shape;196;p41"/>
          <p:cNvSpPr/>
          <p:nvPr>
            <p:ph idx="2" type="pic"/>
          </p:nvPr>
        </p:nvSpPr>
        <p:spPr>
          <a:xfrm>
            <a:off x="3169920" y="573024"/>
            <a:ext cx="7071300" cy="12570000"/>
          </a:xfrm>
          <a:prstGeom prst="rect">
            <a:avLst/>
          </a:prstGeom>
          <a:noFill/>
          <a:ln>
            <a:noFill/>
          </a:ln>
        </p:spPr>
      </p:sp>
      <p:sp>
        <p:nvSpPr>
          <p:cNvPr id="197" name="Google Shape;197;p41"/>
          <p:cNvSpPr/>
          <p:nvPr>
            <p:ph idx="3" type="pic"/>
          </p:nvPr>
        </p:nvSpPr>
        <p:spPr>
          <a:xfrm>
            <a:off x="14142720" y="573024"/>
            <a:ext cx="7071300" cy="125700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ection header 1">
  <p:cSld name="CUSTOM_3_1">
    <p:spTree>
      <p:nvGrpSpPr>
        <p:cNvPr id="198" name="Shape 198"/>
        <p:cNvGrpSpPr/>
        <p:nvPr/>
      </p:nvGrpSpPr>
      <p:grpSpPr>
        <a:xfrm>
          <a:off x="0" y="0"/>
          <a:ext cx="0" cy="0"/>
          <a:chOff x="0" y="0"/>
          <a:chExt cx="0" cy="0"/>
        </a:xfrm>
      </p:grpSpPr>
      <p:sp>
        <p:nvSpPr>
          <p:cNvPr id="199" name="Google Shape;199;p42"/>
          <p:cNvSpPr txBox="1"/>
          <p:nvPr>
            <p:ph idx="1" type="body"/>
          </p:nvPr>
        </p:nvSpPr>
        <p:spPr>
          <a:xfrm>
            <a:off x="1097267" y="9436600"/>
            <a:ext cx="14651100" cy="1713600"/>
          </a:xfrm>
          <a:prstGeom prst="rect">
            <a:avLst/>
          </a:prstGeom>
          <a:noFill/>
          <a:ln>
            <a:noFill/>
          </a:ln>
        </p:spPr>
        <p:txBody>
          <a:bodyPr anchorCtr="0" anchor="t" bIns="0" lIns="0" spcFirstLastPara="1" rIns="0" wrap="square" tIns="195075">
            <a:noAutofit/>
          </a:bodyPr>
          <a:lstStyle>
            <a:lvl1pPr indent="-463550" lvl="0" marL="457200" algn="l">
              <a:lnSpc>
                <a:spcPct val="100000"/>
              </a:lnSpc>
              <a:spcBef>
                <a:spcPts val="0"/>
              </a:spcBef>
              <a:spcAft>
                <a:spcPts val="0"/>
              </a:spcAft>
              <a:buSzPts val="3700"/>
              <a:buChar char="●"/>
              <a:defRPr/>
            </a:lvl1pPr>
            <a:lvl2pPr indent="-463550" lvl="1" marL="914400" algn="l">
              <a:lnSpc>
                <a:spcPct val="100000"/>
              </a:lnSpc>
              <a:spcBef>
                <a:spcPts val="500"/>
              </a:spcBef>
              <a:spcAft>
                <a:spcPts val="0"/>
              </a:spcAft>
              <a:buSzPts val="3700"/>
              <a:buChar char="○"/>
              <a:defRPr/>
            </a:lvl2pPr>
            <a:lvl3pPr indent="-463550" lvl="2" marL="1371600" algn="l">
              <a:lnSpc>
                <a:spcPct val="100000"/>
              </a:lnSpc>
              <a:spcBef>
                <a:spcPts val="500"/>
              </a:spcBef>
              <a:spcAft>
                <a:spcPts val="0"/>
              </a:spcAft>
              <a:buSzPts val="3700"/>
              <a:buChar char="■"/>
              <a:defRPr/>
            </a:lvl3pPr>
            <a:lvl4pPr indent="-463550" lvl="3" marL="1828800" algn="l">
              <a:lnSpc>
                <a:spcPct val="100000"/>
              </a:lnSpc>
              <a:spcBef>
                <a:spcPts val="500"/>
              </a:spcBef>
              <a:spcAft>
                <a:spcPts val="0"/>
              </a:spcAft>
              <a:buSzPts val="3700"/>
              <a:buChar char="●"/>
              <a:defRPr/>
            </a:lvl4pPr>
            <a:lvl5pPr indent="-463550" lvl="4" marL="2286000" algn="l">
              <a:lnSpc>
                <a:spcPct val="100000"/>
              </a:lnSpc>
              <a:spcBef>
                <a:spcPts val="500"/>
              </a:spcBef>
              <a:spcAft>
                <a:spcPts val="0"/>
              </a:spcAft>
              <a:buSzPts val="3700"/>
              <a:buChar char="○"/>
              <a:defRPr/>
            </a:lvl5pPr>
            <a:lvl6pPr indent="-463550" lvl="5" marL="2743200" algn="l">
              <a:lnSpc>
                <a:spcPct val="100000"/>
              </a:lnSpc>
              <a:spcBef>
                <a:spcPts val="500"/>
              </a:spcBef>
              <a:spcAft>
                <a:spcPts val="0"/>
              </a:spcAft>
              <a:buSzPts val="3700"/>
              <a:buChar char="■"/>
              <a:defRPr/>
            </a:lvl6pPr>
            <a:lvl7pPr indent="-463550" lvl="6" marL="3200400" algn="l">
              <a:lnSpc>
                <a:spcPct val="100000"/>
              </a:lnSpc>
              <a:spcBef>
                <a:spcPts val="500"/>
              </a:spcBef>
              <a:spcAft>
                <a:spcPts val="0"/>
              </a:spcAft>
              <a:buSzPts val="3700"/>
              <a:buChar char="●"/>
              <a:defRPr/>
            </a:lvl7pPr>
            <a:lvl8pPr indent="-463550" lvl="7" marL="3657600" algn="l">
              <a:lnSpc>
                <a:spcPct val="100000"/>
              </a:lnSpc>
              <a:spcBef>
                <a:spcPts val="500"/>
              </a:spcBef>
              <a:spcAft>
                <a:spcPts val="0"/>
              </a:spcAft>
              <a:buSzPts val="3700"/>
              <a:buChar char="○"/>
              <a:defRPr/>
            </a:lvl8pPr>
            <a:lvl9pPr indent="-463550" lvl="8" marL="4114800" algn="l">
              <a:lnSpc>
                <a:spcPct val="100000"/>
              </a:lnSpc>
              <a:spcBef>
                <a:spcPts val="500"/>
              </a:spcBef>
              <a:spcAft>
                <a:spcPts val="500"/>
              </a:spcAft>
              <a:buSzPts val="3700"/>
              <a:buChar char="■"/>
              <a:defRPr/>
            </a:lvl9pPr>
          </a:lstStyle>
          <a:p/>
        </p:txBody>
      </p:sp>
      <p:sp>
        <p:nvSpPr>
          <p:cNvPr id="200" name="Google Shape;200;p42"/>
          <p:cNvSpPr txBox="1"/>
          <p:nvPr>
            <p:ph type="title"/>
          </p:nvPr>
        </p:nvSpPr>
        <p:spPr>
          <a:xfrm>
            <a:off x="1097267" y="3730764"/>
            <a:ext cx="18403500" cy="5072100"/>
          </a:xfrm>
          <a:prstGeom prst="rect">
            <a:avLst/>
          </a:prstGeom>
          <a:noFill/>
          <a:ln>
            <a:noFill/>
          </a:ln>
        </p:spPr>
        <p:txBody>
          <a:bodyPr anchorCtr="0" anchor="b" bIns="268200" lIns="0" spcFirstLastPara="1" rIns="0" wrap="square" tIns="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12800"/>
              <a:buNone/>
              <a:defRPr sz="12800"/>
            </a:lvl2pPr>
            <a:lvl3pPr lvl="2" algn="l">
              <a:lnSpc>
                <a:spcPct val="90000"/>
              </a:lnSpc>
              <a:spcBef>
                <a:spcPts val="0"/>
              </a:spcBef>
              <a:spcAft>
                <a:spcPts val="0"/>
              </a:spcAft>
              <a:buSzPts val="12800"/>
              <a:buNone/>
              <a:defRPr sz="12800"/>
            </a:lvl3pPr>
            <a:lvl4pPr lvl="3" algn="l">
              <a:lnSpc>
                <a:spcPct val="90000"/>
              </a:lnSpc>
              <a:spcBef>
                <a:spcPts val="0"/>
              </a:spcBef>
              <a:spcAft>
                <a:spcPts val="0"/>
              </a:spcAft>
              <a:buSzPts val="12800"/>
              <a:buNone/>
              <a:defRPr sz="12800"/>
            </a:lvl4pPr>
            <a:lvl5pPr lvl="4" algn="l">
              <a:lnSpc>
                <a:spcPct val="90000"/>
              </a:lnSpc>
              <a:spcBef>
                <a:spcPts val="0"/>
              </a:spcBef>
              <a:spcAft>
                <a:spcPts val="0"/>
              </a:spcAft>
              <a:buSzPts val="12800"/>
              <a:buNone/>
              <a:defRPr sz="12800"/>
            </a:lvl5pPr>
            <a:lvl6pPr lvl="5" algn="l">
              <a:lnSpc>
                <a:spcPct val="90000"/>
              </a:lnSpc>
              <a:spcBef>
                <a:spcPts val="0"/>
              </a:spcBef>
              <a:spcAft>
                <a:spcPts val="0"/>
              </a:spcAft>
              <a:buSzPts val="12800"/>
              <a:buNone/>
              <a:defRPr sz="12800"/>
            </a:lvl6pPr>
            <a:lvl7pPr lvl="6" algn="l">
              <a:lnSpc>
                <a:spcPct val="90000"/>
              </a:lnSpc>
              <a:spcBef>
                <a:spcPts val="0"/>
              </a:spcBef>
              <a:spcAft>
                <a:spcPts val="0"/>
              </a:spcAft>
              <a:buSzPts val="12800"/>
              <a:buNone/>
              <a:defRPr sz="12800"/>
            </a:lvl7pPr>
            <a:lvl8pPr lvl="7" algn="l">
              <a:lnSpc>
                <a:spcPct val="90000"/>
              </a:lnSpc>
              <a:spcBef>
                <a:spcPts val="0"/>
              </a:spcBef>
              <a:spcAft>
                <a:spcPts val="0"/>
              </a:spcAft>
              <a:buSzPts val="12800"/>
              <a:buNone/>
              <a:defRPr sz="12800"/>
            </a:lvl8pPr>
            <a:lvl9pPr lvl="8" algn="l">
              <a:lnSpc>
                <a:spcPct val="90000"/>
              </a:lnSpc>
              <a:spcBef>
                <a:spcPts val="0"/>
              </a:spcBef>
              <a:spcAft>
                <a:spcPts val="0"/>
              </a:spcAft>
              <a:buSzPts val="12800"/>
              <a:buNone/>
              <a:defRPr sz="12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Bulleted list 1">
  <p:cSld name="CUSTOM_8_1">
    <p:spTree>
      <p:nvGrpSpPr>
        <p:cNvPr id="201" name="Shape 201"/>
        <p:cNvGrpSpPr/>
        <p:nvPr/>
      </p:nvGrpSpPr>
      <p:grpSpPr>
        <a:xfrm>
          <a:off x="0" y="0"/>
          <a:ext cx="0" cy="0"/>
          <a:chOff x="0" y="0"/>
          <a:chExt cx="0" cy="0"/>
        </a:xfrm>
      </p:grpSpPr>
      <p:sp>
        <p:nvSpPr>
          <p:cNvPr id="202" name="Google Shape;202;p43"/>
          <p:cNvSpPr txBox="1"/>
          <p:nvPr>
            <p:ph type="title"/>
          </p:nvPr>
        </p:nvSpPr>
        <p:spPr>
          <a:xfrm>
            <a:off x="1097280" y="768096"/>
            <a:ext cx="22209900" cy="2827500"/>
          </a:xfrm>
          <a:prstGeom prst="rect">
            <a:avLst/>
          </a:prstGeom>
          <a:noFill/>
          <a:ln>
            <a:noFill/>
          </a:ln>
        </p:spPr>
        <p:txBody>
          <a:bodyPr anchorCtr="0" anchor="b" bIns="243800" lIns="0" spcFirstLastPara="1" rIns="0" wrap="square" tIns="24380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p:txBody>
      </p:sp>
      <p:sp>
        <p:nvSpPr>
          <p:cNvPr id="203" name="Google Shape;203;p43"/>
          <p:cNvSpPr txBox="1"/>
          <p:nvPr>
            <p:ph idx="1" type="body"/>
          </p:nvPr>
        </p:nvSpPr>
        <p:spPr>
          <a:xfrm>
            <a:off x="1097267" y="4998733"/>
            <a:ext cx="22209900" cy="63399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a:lvl1pPr>
            <a:lvl2pPr indent="-463550" lvl="1" marL="914400" algn="l">
              <a:lnSpc>
                <a:spcPct val="115000"/>
              </a:lnSpc>
              <a:spcBef>
                <a:spcPts val="1600"/>
              </a:spcBef>
              <a:spcAft>
                <a:spcPts val="0"/>
              </a:spcAft>
              <a:buSzPts val="3700"/>
              <a:buChar char="○"/>
              <a:defRPr/>
            </a:lvl2pPr>
            <a:lvl3pPr indent="-463550" lvl="2" marL="1371600" algn="l">
              <a:lnSpc>
                <a:spcPct val="115000"/>
              </a:lnSpc>
              <a:spcBef>
                <a:spcPts val="1600"/>
              </a:spcBef>
              <a:spcAft>
                <a:spcPts val="0"/>
              </a:spcAft>
              <a:buSzPts val="3700"/>
              <a:buChar char="■"/>
              <a:defRPr/>
            </a:lvl3pPr>
            <a:lvl4pPr indent="-463550" lvl="3" marL="1828800" algn="l">
              <a:lnSpc>
                <a:spcPct val="115000"/>
              </a:lnSpc>
              <a:spcBef>
                <a:spcPts val="1600"/>
              </a:spcBef>
              <a:spcAft>
                <a:spcPts val="0"/>
              </a:spcAft>
              <a:buSzPts val="3700"/>
              <a:buChar char="●"/>
              <a:defRPr/>
            </a:lvl4pPr>
            <a:lvl5pPr indent="-463550" lvl="4" marL="2286000" algn="l">
              <a:lnSpc>
                <a:spcPct val="115000"/>
              </a:lnSpc>
              <a:spcBef>
                <a:spcPts val="1600"/>
              </a:spcBef>
              <a:spcAft>
                <a:spcPts val="0"/>
              </a:spcAft>
              <a:buSzPts val="3700"/>
              <a:buChar char="○"/>
              <a:defRPr/>
            </a:lvl5pPr>
            <a:lvl6pPr indent="-463550" lvl="5" marL="2743200" algn="l">
              <a:lnSpc>
                <a:spcPct val="115000"/>
              </a:lnSpc>
              <a:spcBef>
                <a:spcPts val="1600"/>
              </a:spcBef>
              <a:spcAft>
                <a:spcPts val="0"/>
              </a:spcAft>
              <a:buSzPts val="3700"/>
              <a:buChar char="■"/>
              <a:defRPr/>
            </a:lvl6pPr>
            <a:lvl7pPr indent="-463550" lvl="6" marL="3200400" algn="l">
              <a:lnSpc>
                <a:spcPct val="115000"/>
              </a:lnSpc>
              <a:spcBef>
                <a:spcPts val="1600"/>
              </a:spcBef>
              <a:spcAft>
                <a:spcPts val="0"/>
              </a:spcAft>
              <a:buSzPts val="3700"/>
              <a:buChar char="●"/>
              <a:defRPr/>
            </a:lvl7pPr>
            <a:lvl8pPr indent="-463550" lvl="7" marL="3657600" algn="l">
              <a:lnSpc>
                <a:spcPct val="115000"/>
              </a:lnSpc>
              <a:spcBef>
                <a:spcPts val="1600"/>
              </a:spcBef>
              <a:spcAft>
                <a:spcPts val="0"/>
              </a:spcAft>
              <a:buSzPts val="3700"/>
              <a:buChar char="○"/>
              <a:defRPr/>
            </a:lvl8pPr>
            <a:lvl9pPr indent="-463550" lvl="8" marL="4114800" algn="l">
              <a:lnSpc>
                <a:spcPct val="115000"/>
              </a:lnSpc>
              <a:spcBef>
                <a:spcPts val="1600"/>
              </a:spcBef>
              <a:spcAft>
                <a:spcPts val="1600"/>
              </a:spcAft>
              <a:buSzPts val="3700"/>
              <a:buChar char="■"/>
              <a:defRPr/>
            </a:lvl9pPr>
          </a:lstStyle>
          <a:p/>
        </p:txBody>
      </p:sp>
      <p:sp>
        <p:nvSpPr>
          <p:cNvPr id="204" name="Google Shape;204;p43"/>
          <p:cNvSpPr txBox="1"/>
          <p:nvPr>
            <p:ph idx="2" type="subTitle"/>
          </p:nvPr>
        </p:nvSpPr>
        <p:spPr>
          <a:xfrm>
            <a:off x="1076567" y="3730767"/>
            <a:ext cx="22209900" cy="633900"/>
          </a:xfrm>
          <a:prstGeom prst="rect">
            <a:avLst/>
          </a:prstGeom>
          <a:noFill/>
          <a:ln>
            <a:noFill/>
          </a:ln>
        </p:spPr>
        <p:txBody>
          <a:bodyPr anchorCtr="0" anchor="t" bIns="0" lIns="0" spcFirstLastPara="1" rIns="0" wrap="square" tIns="85325">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hree columns with headers 1">
  <p:cSld name="CUSTOM_15_1">
    <p:spTree>
      <p:nvGrpSpPr>
        <p:cNvPr id="205" name="Shape 205"/>
        <p:cNvGrpSpPr/>
        <p:nvPr/>
      </p:nvGrpSpPr>
      <p:grpSpPr>
        <a:xfrm>
          <a:off x="0" y="0"/>
          <a:ext cx="0" cy="0"/>
          <a:chOff x="0" y="0"/>
          <a:chExt cx="0" cy="0"/>
        </a:xfrm>
      </p:grpSpPr>
      <p:sp>
        <p:nvSpPr>
          <p:cNvPr id="206" name="Google Shape;206;p44"/>
          <p:cNvSpPr txBox="1"/>
          <p:nvPr>
            <p:ph type="title"/>
          </p:nvPr>
        </p:nvSpPr>
        <p:spPr>
          <a:xfrm>
            <a:off x="1097280" y="768096"/>
            <a:ext cx="22209900" cy="2827500"/>
          </a:xfrm>
          <a:prstGeom prst="rect">
            <a:avLst/>
          </a:prstGeom>
          <a:noFill/>
          <a:ln>
            <a:noFill/>
          </a:ln>
        </p:spPr>
        <p:txBody>
          <a:bodyPr anchorCtr="0" anchor="b" bIns="243800" lIns="0" spcFirstLastPara="1" rIns="0" wrap="square" tIns="24380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p:txBody>
      </p:sp>
      <p:sp>
        <p:nvSpPr>
          <p:cNvPr id="207" name="Google Shape;207;p44"/>
          <p:cNvSpPr txBox="1"/>
          <p:nvPr>
            <p:ph idx="1" type="body"/>
          </p:nvPr>
        </p:nvSpPr>
        <p:spPr>
          <a:xfrm>
            <a:off x="1097281" y="4998720"/>
            <a:ext cx="7092000" cy="8781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b="1"/>
            </a:lvl1pPr>
            <a:lvl2pPr indent="-463550" lvl="1" marL="914400" algn="l">
              <a:lnSpc>
                <a:spcPct val="115000"/>
              </a:lnSpc>
              <a:spcBef>
                <a:spcPts val="1600"/>
              </a:spcBef>
              <a:spcAft>
                <a:spcPts val="0"/>
              </a:spcAft>
              <a:buSzPts val="3700"/>
              <a:buChar char="○"/>
              <a:defRPr b="1"/>
            </a:lvl2pPr>
            <a:lvl3pPr indent="-463550" lvl="2" marL="1371600" algn="l">
              <a:lnSpc>
                <a:spcPct val="115000"/>
              </a:lnSpc>
              <a:spcBef>
                <a:spcPts val="1600"/>
              </a:spcBef>
              <a:spcAft>
                <a:spcPts val="0"/>
              </a:spcAft>
              <a:buSzPts val="3700"/>
              <a:buChar char="■"/>
              <a:defRPr b="1"/>
            </a:lvl3pPr>
            <a:lvl4pPr indent="-463550" lvl="3" marL="1828800" algn="l">
              <a:lnSpc>
                <a:spcPct val="115000"/>
              </a:lnSpc>
              <a:spcBef>
                <a:spcPts val="1600"/>
              </a:spcBef>
              <a:spcAft>
                <a:spcPts val="0"/>
              </a:spcAft>
              <a:buSzPts val="3700"/>
              <a:buChar char="●"/>
              <a:defRPr b="1"/>
            </a:lvl4pPr>
            <a:lvl5pPr indent="-463550" lvl="4" marL="2286000" algn="l">
              <a:lnSpc>
                <a:spcPct val="115000"/>
              </a:lnSpc>
              <a:spcBef>
                <a:spcPts val="1600"/>
              </a:spcBef>
              <a:spcAft>
                <a:spcPts val="0"/>
              </a:spcAft>
              <a:buSzPts val="3700"/>
              <a:buChar char="○"/>
              <a:defRPr b="1"/>
            </a:lvl5pPr>
            <a:lvl6pPr indent="-463550" lvl="5" marL="2743200" algn="l">
              <a:lnSpc>
                <a:spcPct val="115000"/>
              </a:lnSpc>
              <a:spcBef>
                <a:spcPts val="1600"/>
              </a:spcBef>
              <a:spcAft>
                <a:spcPts val="0"/>
              </a:spcAft>
              <a:buSzPts val="3700"/>
              <a:buChar char="■"/>
              <a:defRPr b="1"/>
            </a:lvl6pPr>
            <a:lvl7pPr indent="-463550" lvl="6" marL="3200400" algn="l">
              <a:lnSpc>
                <a:spcPct val="115000"/>
              </a:lnSpc>
              <a:spcBef>
                <a:spcPts val="1600"/>
              </a:spcBef>
              <a:spcAft>
                <a:spcPts val="0"/>
              </a:spcAft>
              <a:buSzPts val="3700"/>
              <a:buChar char="●"/>
              <a:defRPr b="1"/>
            </a:lvl7pPr>
            <a:lvl8pPr indent="-463550" lvl="7" marL="3657600" algn="l">
              <a:lnSpc>
                <a:spcPct val="115000"/>
              </a:lnSpc>
              <a:spcBef>
                <a:spcPts val="1600"/>
              </a:spcBef>
              <a:spcAft>
                <a:spcPts val="0"/>
              </a:spcAft>
              <a:buSzPts val="3700"/>
              <a:buChar char="○"/>
              <a:defRPr b="1"/>
            </a:lvl8pPr>
            <a:lvl9pPr indent="-463550" lvl="8" marL="4114800" algn="l">
              <a:lnSpc>
                <a:spcPct val="115000"/>
              </a:lnSpc>
              <a:spcBef>
                <a:spcPts val="1600"/>
              </a:spcBef>
              <a:spcAft>
                <a:spcPts val="1600"/>
              </a:spcAft>
              <a:buSzPts val="3700"/>
              <a:buChar char="■"/>
              <a:defRPr b="1"/>
            </a:lvl9pPr>
          </a:lstStyle>
          <a:p/>
        </p:txBody>
      </p:sp>
      <p:sp>
        <p:nvSpPr>
          <p:cNvPr id="208" name="Google Shape;208;p44"/>
          <p:cNvSpPr txBox="1"/>
          <p:nvPr>
            <p:ph idx="2" type="body"/>
          </p:nvPr>
        </p:nvSpPr>
        <p:spPr>
          <a:xfrm>
            <a:off x="1097267" y="5639865"/>
            <a:ext cx="7092000" cy="56988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a:lvl1pPr>
            <a:lvl2pPr indent="-463550" lvl="1" marL="914400" algn="l">
              <a:lnSpc>
                <a:spcPct val="115000"/>
              </a:lnSpc>
              <a:spcBef>
                <a:spcPts val="1600"/>
              </a:spcBef>
              <a:spcAft>
                <a:spcPts val="0"/>
              </a:spcAft>
              <a:buSzPts val="3700"/>
              <a:buChar char="○"/>
              <a:defRPr/>
            </a:lvl2pPr>
            <a:lvl3pPr indent="-463550" lvl="2" marL="1371600" algn="l">
              <a:lnSpc>
                <a:spcPct val="115000"/>
              </a:lnSpc>
              <a:spcBef>
                <a:spcPts val="1600"/>
              </a:spcBef>
              <a:spcAft>
                <a:spcPts val="0"/>
              </a:spcAft>
              <a:buSzPts val="3700"/>
              <a:buChar char="■"/>
              <a:defRPr/>
            </a:lvl3pPr>
            <a:lvl4pPr indent="-463550" lvl="3" marL="1828800" algn="l">
              <a:lnSpc>
                <a:spcPct val="115000"/>
              </a:lnSpc>
              <a:spcBef>
                <a:spcPts val="1600"/>
              </a:spcBef>
              <a:spcAft>
                <a:spcPts val="0"/>
              </a:spcAft>
              <a:buSzPts val="3700"/>
              <a:buChar char="●"/>
              <a:defRPr/>
            </a:lvl4pPr>
            <a:lvl5pPr indent="-463550" lvl="4" marL="2286000" algn="l">
              <a:lnSpc>
                <a:spcPct val="115000"/>
              </a:lnSpc>
              <a:spcBef>
                <a:spcPts val="1600"/>
              </a:spcBef>
              <a:spcAft>
                <a:spcPts val="0"/>
              </a:spcAft>
              <a:buSzPts val="3700"/>
              <a:buChar char="○"/>
              <a:defRPr/>
            </a:lvl5pPr>
            <a:lvl6pPr indent="-463550" lvl="5" marL="2743200" algn="l">
              <a:lnSpc>
                <a:spcPct val="115000"/>
              </a:lnSpc>
              <a:spcBef>
                <a:spcPts val="1600"/>
              </a:spcBef>
              <a:spcAft>
                <a:spcPts val="0"/>
              </a:spcAft>
              <a:buSzPts val="3700"/>
              <a:buChar char="■"/>
              <a:defRPr/>
            </a:lvl6pPr>
            <a:lvl7pPr indent="-463550" lvl="6" marL="3200400" algn="l">
              <a:lnSpc>
                <a:spcPct val="115000"/>
              </a:lnSpc>
              <a:spcBef>
                <a:spcPts val="1600"/>
              </a:spcBef>
              <a:spcAft>
                <a:spcPts val="0"/>
              </a:spcAft>
              <a:buSzPts val="3700"/>
              <a:buChar char="●"/>
              <a:defRPr/>
            </a:lvl7pPr>
            <a:lvl8pPr indent="-463550" lvl="7" marL="3657600" algn="l">
              <a:lnSpc>
                <a:spcPct val="115000"/>
              </a:lnSpc>
              <a:spcBef>
                <a:spcPts val="1600"/>
              </a:spcBef>
              <a:spcAft>
                <a:spcPts val="0"/>
              </a:spcAft>
              <a:buSzPts val="3700"/>
              <a:buChar char="○"/>
              <a:defRPr/>
            </a:lvl8pPr>
            <a:lvl9pPr indent="-463550" lvl="8" marL="4114800" algn="l">
              <a:lnSpc>
                <a:spcPct val="115000"/>
              </a:lnSpc>
              <a:spcBef>
                <a:spcPts val="1600"/>
              </a:spcBef>
              <a:spcAft>
                <a:spcPts val="1600"/>
              </a:spcAft>
              <a:buSzPts val="3700"/>
              <a:buChar char="■"/>
              <a:defRPr/>
            </a:lvl9pPr>
          </a:lstStyle>
          <a:p/>
        </p:txBody>
      </p:sp>
      <p:sp>
        <p:nvSpPr>
          <p:cNvPr id="209" name="Google Shape;209;p44"/>
          <p:cNvSpPr txBox="1"/>
          <p:nvPr>
            <p:ph idx="3" type="body"/>
          </p:nvPr>
        </p:nvSpPr>
        <p:spPr>
          <a:xfrm>
            <a:off x="8683195" y="4998720"/>
            <a:ext cx="7092000" cy="8781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b="1"/>
            </a:lvl1pPr>
            <a:lvl2pPr indent="-463550" lvl="1" marL="914400" algn="l">
              <a:lnSpc>
                <a:spcPct val="115000"/>
              </a:lnSpc>
              <a:spcBef>
                <a:spcPts val="1600"/>
              </a:spcBef>
              <a:spcAft>
                <a:spcPts val="0"/>
              </a:spcAft>
              <a:buSzPts val="3700"/>
              <a:buChar char="○"/>
              <a:defRPr b="1"/>
            </a:lvl2pPr>
            <a:lvl3pPr indent="-463550" lvl="2" marL="1371600" algn="l">
              <a:lnSpc>
                <a:spcPct val="115000"/>
              </a:lnSpc>
              <a:spcBef>
                <a:spcPts val="1600"/>
              </a:spcBef>
              <a:spcAft>
                <a:spcPts val="0"/>
              </a:spcAft>
              <a:buSzPts val="3700"/>
              <a:buChar char="■"/>
              <a:defRPr b="1"/>
            </a:lvl3pPr>
            <a:lvl4pPr indent="-463550" lvl="3" marL="1828800" algn="l">
              <a:lnSpc>
                <a:spcPct val="115000"/>
              </a:lnSpc>
              <a:spcBef>
                <a:spcPts val="1600"/>
              </a:spcBef>
              <a:spcAft>
                <a:spcPts val="0"/>
              </a:spcAft>
              <a:buSzPts val="3700"/>
              <a:buChar char="●"/>
              <a:defRPr b="1"/>
            </a:lvl4pPr>
            <a:lvl5pPr indent="-463550" lvl="4" marL="2286000" algn="l">
              <a:lnSpc>
                <a:spcPct val="115000"/>
              </a:lnSpc>
              <a:spcBef>
                <a:spcPts val="1600"/>
              </a:spcBef>
              <a:spcAft>
                <a:spcPts val="0"/>
              </a:spcAft>
              <a:buSzPts val="3700"/>
              <a:buChar char="○"/>
              <a:defRPr b="1"/>
            </a:lvl5pPr>
            <a:lvl6pPr indent="-463550" lvl="5" marL="2743200" algn="l">
              <a:lnSpc>
                <a:spcPct val="115000"/>
              </a:lnSpc>
              <a:spcBef>
                <a:spcPts val="1600"/>
              </a:spcBef>
              <a:spcAft>
                <a:spcPts val="0"/>
              </a:spcAft>
              <a:buSzPts val="3700"/>
              <a:buChar char="■"/>
              <a:defRPr b="1"/>
            </a:lvl6pPr>
            <a:lvl7pPr indent="-463550" lvl="6" marL="3200400" algn="l">
              <a:lnSpc>
                <a:spcPct val="115000"/>
              </a:lnSpc>
              <a:spcBef>
                <a:spcPts val="1600"/>
              </a:spcBef>
              <a:spcAft>
                <a:spcPts val="0"/>
              </a:spcAft>
              <a:buSzPts val="3700"/>
              <a:buChar char="●"/>
              <a:defRPr b="1"/>
            </a:lvl7pPr>
            <a:lvl8pPr indent="-463550" lvl="7" marL="3657600" algn="l">
              <a:lnSpc>
                <a:spcPct val="115000"/>
              </a:lnSpc>
              <a:spcBef>
                <a:spcPts val="1600"/>
              </a:spcBef>
              <a:spcAft>
                <a:spcPts val="0"/>
              </a:spcAft>
              <a:buSzPts val="3700"/>
              <a:buChar char="○"/>
              <a:defRPr b="1"/>
            </a:lvl8pPr>
            <a:lvl9pPr indent="-463550" lvl="8" marL="4114800" algn="l">
              <a:lnSpc>
                <a:spcPct val="115000"/>
              </a:lnSpc>
              <a:spcBef>
                <a:spcPts val="1600"/>
              </a:spcBef>
              <a:spcAft>
                <a:spcPts val="1600"/>
              </a:spcAft>
              <a:buSzPts val="3700"/>
              <a:buChar char="■"/>
              <a:defRPr b="1"/>
            </a:lvl9pPr>
          </a:lstStyle>
          <a:p/>
        </p:txBody>
      </p:sp>
      <p:sp>
        <p:nvSpPr>
          <p:cNvPr id="210" name="Google Shape;210;p44"/>
          <p:cNvSpPr txBox="1"/>
          <p:nvPr>
            <p:ph idx="4" type="body"/>
          </p:nvPr>
        </p:nvSpPr>
        <p:spPr>
          <a:xfrm>
            <a:off x="8683180" y="5639865"/>
            <a:ext cx="7092000" cy="56988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a:lvl1pPr>
            <a:lvl2pPr indent="-463550" lvl="1" marL="914400" algn="l">
              <a:lnSpc>
                <a:spcPct val="115000"/>
              </a:lnSpc>
              <a:spcBef>
                <a:spcPts val="1600"/>
              </a:spcBef>
              <a:spcAft>
                <a:spcPts val="0"/>
              </a:spcAft>
              <a:buSzPts val="3700"/>
              <a:buChar char="○"/>
              <a:defRPr/>
            </a:lvl2pPr>
            <a:lvl3pPr indent="-463550" lvl="2" marL="1371600" algn="l">
              <a:lnSpc>
                <a:spcPct val="115000"/>
              </a:lnSpc>
              <a:spcBef>
                <a:spcPts val="1600"/>
              </a:spcBef>
              <a:spcAft>
                <a:spcPts val="0"/>
              </a:spcAft>
              <a:buSzPts val="3700"/>
              <a:buChar char="■"/>
              <a:defRPr/>
            </a:lvl3pPr>
            <a:lvl4pPr indent="-463550" lvl="3" marL="1828800" algn="l">
              <a:lnSpc>
                <a:spcPct val="115000"/>
              </a:lnSpc>
              <a:spcBef>
                <a:spcPts val="1600"/>
              </a:spcBef>
              <a:spcAft>
                <a:spcPts val="0"/>
              </a:spcAft>
              <a:buSzPts val="3700"/>
              <a:buChar char="●"/>
              <a:defRPr/>
            </a:lvl4pPr>
            <a:lvl5pPr indent="-463550" lvl="4" marL="2286000" algn="l">
              <a:lnSpc>
                <a:spcPct val="115000"/>
              </a:lnSpc>
              <a:spcBef>
                <a:spcPts val="1600"/>
              </a:spcBef>
              <a:spcAft>
                <a:spcPts val="0"/>
              </a:spcAft>
              <a:buSzPts val="3700"/>
              <a:buChar char="○"/>
              <a:defRPr/>
            </a:lvl5pPr>
            <a:lvl6pPr indent="-463550" lvl="5" marL="2743200" algn="l">
              <a:lnSpc>
                <a:spcPct val="115000"/>
              </a:lnSpc>
              <a:spcBef>
                <a:spcPts val="1600"/>
              </a:spcBef>
              <a:spcAft>
                <a:spcPts val="0"/>
              </a:spcAft>
              <a:buSzPts val="3700"/>
              <a:buChar char="■"/>
              <a:defRPr/>
            </a:lvl6pPr>
            <a:lvl7pPr indent="-463550" lvl="6" marL="3200400" algn="l">
              <a:lnSpc>
                <a:spcPct val="115000"/>
              </a:lnSpc>
              <a:spcBef>
                <a:spcPts val="1600"/>
              </a:spcBef>
              <a:spcAft>
                <a:spcPts val="0"/>
              </a:spcAft>
              <a:buSzPts val="3700"/>
              <a:buChar char="●"/>
              <a:defRPr/>
            </a:lvl7pPr>
            <a:lvl8pPr indent="-463550" lvl="7" marL="3657600" algn="l">
              <a:lnSpc>
                <a:spcPct val="115000"/>
              </a:lnSpc>
              <a:spcBef>
                <a:spcPts val="1600"/>
              </a:spcBef>
              <a:spcAft>
                <a:spcPts val="0"/>
              </a:spcAft>
              <a:buSzPts val="3700"/>
              <a:buChar char="○"/>
              <a:defRPr/>
            </a:lvl8pPr>
            <a:lvl9pPr indent="-463550" lvl="8" marL="4114800" algn="l">
              <a:lnSpc>
                <a:spcPct val="115000"/>
              </a:lnSpc>
              <a:spcBef>
                <a:spcPts val="1600"/>
              </a:spcBef>
              <a:spcAft>
                <a:spcPts val="1600"/>
              </a:spcAft>
              <a:buSzPts val="3700"/>
              <a:buChar char="■"/>
              <a:defRPr/>
            </a:lvl9pPr>
          </a:lstStyle>
          <a:p/>
        </p:txBody>
      </p:sp>
      <p:sp>
        <p:nvSpPr>
          <p:cNvPr id="211" name="Google Shape;211;p44"/>
          <p:cNvSpPr txBox="1"/>
          <p:nvPr>
            <p:ph idx="5" type="body"/>
          </p:nvPr>
        </p:nvSpPr>
        <p:spPr>
          <a:xfrm>
            <a:off x="16236081" y="4998720"/>
            <a:ext cx="7092000" cy="8781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b="1"/>
            </a:lvl1pPr>
            <a:lvl2pPr indent="-463550" lvl="1" marL="914400" algn="l">
              <a:lnSpc>
                <a:spcPct val="115000"/>
              </a:lnSpc>
              <a:spcBef>
                <a:spcPts val="1600"/>
              </a:spcBef>
              <a:spcAft>
                <a:spcPts val="0"/>
              </a:spcAft>
              <a:buSzPts val="3700"/>
              <a:buChar char="○"/>
              <a:defRPr b="1"/>
            </a:lvl2pPr>
            <a:lvl3pPr indent="-463550" lvl="2" marL="1371600" algn="l">
              <a:lnSpc>
                <a:spcPct val="115000"/>
              </a:lnSpc>
              <a:spcBef>
                <a:spcPts val="1600"/>
              </a:spcBef>
              <a:spcAft>
                <a:spcPts val="0"/>
              </a:spcAft>
              <a:buSzPts val="3700"/>
              <a:buChar char="■"/>
              <a:defRPr b="1"/>
            </a:lvl3pPr>
            <a:lvl4pPr indent="-463550" lvl="3" marL="1828800" algn="l">
              <a:lnSpc>
                <a:spcPct val="115000"/>
              </a:lnSpc>
              <a:spcBef>
                <a:spcPts val="1600"/>
              </a:spcBef>
              <a:spcAft>
                <a:spcPts val="0"/>
              </a:spcAft>
              <a:buSzPts val="3700"/>
              <a:buChar char="●"/>
              <a:defRPr b="1"/>
            </a:lvl4pPr>
            <a:lvl5pPr indent="-463550" lvl="4" marL="2286000" algn="l">
              <a:lnSpc>
                <a:spcPct val="115000"/>
              </a:lnSpc>
              <a:spcBef>
                <a:spcPts val="1600"/>
              </a:spcBef>
              <a:spcAft>
                <a:spcPts val="0"/>
              </a:spcAft>
              <a:buSzPts val="3700"/>
              <a:buChar char="○"/>
              <a:defRPr b="1"/>
            </a:lvl5pPr>
            <a:lvl6pPr indent="-463550" lvl="5" marL="2743200" algn="l">
              <a:lnSpc>
                <a:spcPct val="115000"/>
              </a:lnSpc>
              <a:spcBef>
                <a:spcPts val="1600"/>
              </a:spcBef>
              <a:spcAft>
                <a:spcPts val="0"/>
              </a:spcAft>
              <a:buSzPts val="3700"/>
              <a:buChar char="■"/>
              <a:defRPr b="1"/>
            </a:lvl6pPr>
            <a:lvl7pPr indent="-463550" lvl="6" marL="3200400" algn="l">
              <a:lnSpc>
                <a:spcPct val="115000"/>
              </a:lnSpc>
              <a:spcBef>
                <a:spcPts val="1600"/>
              </a:spcBef>
              <a:spcAft>
                <a:spcPts val="0"/>
              </a:spcAft>
              <a:buSzPts val="3700"/>
              <a:buChar char="●"/>
              <a:defRPr b="1"/>
            </a:lvl7pPr>
            <a:lvl8pPr indent="-463550" lvl="7" marL="3657600" algn="l">
              <a:lnSpc>
                <a:spcPct val="115000"/>
              </a:lnSpc>
              <a:spcBef>
                <a:spcPts val="1600"/>
              </a:spcBef>
              <a:spcAft>
                <a:spcPts val="0"/>
              </a:spcAft>
              <a:buSzPts val="3700"/>
              <a:buChar char="○"/>
              <a:defRPr b="1"/>
            </a:lvl8pPr>
            <a:lvl9pPr indent="-463550" lvl="8" marL="4114800" algn="l">
              <a:lnSpc>
                <a:spcPct val="115000"/>
              </a:lnSpc>
              <a:spcBef>
                <a:spcPts val="1600"/>
              </a:spcBef>
              <a:spcAft>
                <a:spcPts val="1600"/>
              </a:spcAft>
              <a:buSzPts val="3700"/>
              <a:buChar char="■"/>
              <a:defRPr b="1"/>
            </a:lvl9pPr>
          </a:lstStyle>
          <a:p/>
        </p:txBody>
      </p:sp>
      <p:sp>
        <p:nvSpPr>
          <p:cNvPr id="212" name="Google Shape;212;p44"/>
          <p:cNvSpPr txBox="1"/>
          <p:nvPr>
            <p:ph idx="6" type="body"/>
          </p:nvPr>
        </p:nvSpPr>
        <p:spPr>
          <a:xfrm>
            <a:off x="16236067" y="5639865"/>
            <a:ext cx="7092000" cy="56988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a:lvl1pPr>
            <a:lvl2pPr indent="-463550" lvl="1" marL="914400" algn="l">
              <a:lnSpc>
                <a:spcPct val="115000"/>
              </a:lnSpc>
              <a:spcBef>
                <a:spcPts val="1600"/>
              </a:spcBef>
              <a:spcAft>
                <a:spcPts val="0"/>
              </a:spcAft>
              <a:buSzPts val="3700"/>
              <a:buChar char="○"/>
              <a:defRPr/>
            </a:lvl2pPr>
            <a:lvl3pPr indent="-463550" lvl="2" marL="1371600" algn="l">
              <a:lnSpc>
                <a:spcPct val="115000"/>
              </a:lnSpc>
              <a:spcBef>
                <a:spcPts val="1600"/>
              </a:spcBef>
              <a:spcAft>
                <a:spcPts val="0"/>
              </a:spcAft>
              <a:buSzPts val="3700"/>
              <a:buChar char="■"/>
              <a:defRPr/>
            </a:lvl3pPr>
            <a:lvl4pPr indent="-463550" lvl="3" marL="1828800" algn="l">
              <a:lnSpc>
                <a:spcPct val="115000"/>
              </a:lnSpc>
              <a:spcBef>
                <a:spcPts val="1600"/>
              </a:spcBef>
              <a:spcAft>
                <a:spcPts val="0"/>
              </a:spcAft>
              <a:buSzPts val="3700"/>
              <a:buChar char="●"/>
              <a:defRPr/>
            </a:lvl4pPr>
            <a:lvl5pPr indent="-463550" lvl="4" marL="2286000" algn="l">
              <a:lnSpc>
                <a:spcPct val="115000"/>
              </a:lnSpc>
              <a:spcBef>
                <a:spcPts val="1600"/>
              </a:spcBef>
              <a:spcAft>
                <a:spcPts val="0"/>
              </a:spcAft>
              <a:buSzPts val="3700"/>
              <a:buChar char="○"/>
              <a:defRPr/>
            </a:lvl5pPr>
            <a:lvl6pPr indent="-463550" lvl="5" marL="2743200" algn="l">
              <a:lnSpc>
                <a:spcPct val="115000"/>
              </a:lnSpc>
              <a:spcBef>
                <a:spcPts val="1600"/>
              </a:spcBef>
              <a:spcAft>
                <a:spcPts val="0"/>
              </a:spcAft>
              <a:buSzPts val="3700"/>
              <a:buChar char="■"/>
              <a:defRPr/>
            </a:lvl6pPr>
            <a:lvl7pPr indent="-463550" lvl="6" marL="3200400" algn="l">
              <a:lnSpc>
                <a:spcPct val="115000"/>
              </a:lnSpc>
              <a:spcBef>
                <a:spcPts val="1600"/>
              </a:spcBef>
              <a:spcAft>
                <a:spcPts val="0"/>
              </a:spcAft>
              <a:buSzPts val="3700"/>
              <a:buChar char="●"/>
              <a:defRPr/>
            </a:lvl7pPr>
            <a:lvl8pPr indent="-463550" lvl="7" marL="3657600" algn="l">
              <a:lnSpc>
                <a:spcPct val="115000"/>
              </a:lnSpc>
              <a:spcBef>
                <a:spcPts val="1600"/>
              </a:spcBef>
              <a:spcAft>
                <a:spcPts val="0"/>
              </a:spcAft>
              <a:buSzPts val="3700"/>
              <a:buChar char="○"/>
              <a:defRPr/>
            </a:lvl8pPr>
            <a:lvl9pPr indent="-463550" lvl="8" marL="4114800" algn="l">
              <a:lnSpc>
                <a:spcPct val="115000"/>
              </a:lnSpc>
              <a:spcBef>
                <a:spcPts val="1600"/>
              </a:spcBef>
              <a:spcAft>
                <a:spcPts val="1600"/>
              </a:spcAft>
              <a:buSzPts val="3700"/>
              <a:buChar char="■"/>
              <a:defRPr/>
            </a:lvl9pPr>
          </a:lstStyle>
          <a:p/>
        </p:txBody>
      </p:sp>
      <p:sp>
        <p:nvSpPr>
          <p:cNvPr id="213" name="Google Shape;213;p44"/>
          <p:cNvSpPr txBox="1"/>
          <p:nvPr>
            <p:ph idx="7" type="subTitle"/>
          </p:nvPr>
        </p:nvSpPr>
        <p:spPr>
          <a:xfrm>
            <a:off x="1076567" y="3730767"/>
            <a:ext cx="22209900" cy="633900"/>
          </a:xfrm>
          <a:prstGeom prst="rect">
            <a:avLst/>
          </a:prstGeom>
          <a:noFill/>
          <a:ln>
            <a:noFill/>
          </a:ln>
        </p:spPr>
        <p:txBody>
          <a:bodyPr anchorCtr="0" anchor="t" bIns="0" lIns="0" spcFirstLastPara="1" rIns="0" wrap="square" tIns="85325">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hree columns with headers 2">
  <p:cSld name="CUSTOM_15_2">
    <p:spTree>
      <p:nvGrpSpPr>
        <p:cNvPr id="214" name="Shape 214"/>
        <p:cNvGrpSpPr/>
        <p:nvPr/>
      </p:nvGrpSpPr>
      <p:grpSpPr>
        <a:xfrm>
          <a:off x="0" y="0"/>
          <a:ext cx="0" cy="0"/>
          <a:chOff x="0" y="0"/>
          <a:chExt cx="0" cy="0"/>
        </a:xfrm>
      </p:grpSpPr>
      <p:sp>
        <p:nvSpPr>
          <p:cNvPr id="215" name="Google Shape;215;p45"/>
          <p:cNvSpPr txBox="1"/>
          <p:nvPr>
            <p:ph type="title"/>
          </p:nvPr>
        </p:nvSpPr>
        <p:spPr>
          <a:xfrm>
            <a:off x="1097280" y="768096"/>
            <a:ext cx="22209900" cy="2827500"/>
          </a:xfrm>
          <a:prstGeom prst="rect">
            <a:avLst/>
          </a:prstGeom>
          <a:noFill/>
          <a:ln>
            <a:noFill/>
          </a:ln>
        </p:spPr>
        <p:txBody>
          <a:bodyPr anchorCtr="0" anchor="b" bIns="243800" lIns="0" spcFirstLastPara="1" rIns="0" wrap="square" tIns="24380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p:txBody>
      </p:sp>
      <p:sp>
        <p:nvSpPr>
          <p:cNvPr id="216" name="Google Shape;216;p45"/>
          <p:cNvSpPr txBox="1"/>
          <p:nvPr>
            <p:ph idx="1" type="body"/>
          </p:nvPr>
        </p:nvSpPr>
        <p:spPr>
          <a:xfrm>
            <a:off x="1097281" y="4998720"/>
            <a:ext cx="7092000" cy="8781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b="1"/>
            </a:lvl1pPr>
            <a:lvl2pPr indent="-463550" lvl="1" marL="914400" algn="l">
              <a:lnSpc>
                <a:spcPct val="115000"/>
              </a:lnSpc>
              <a:spcBef>
                <a:spcPts val="1600"/>
              </a:spcBef>
              <a:spcAft>
                <a:spcPts val="0"/>
              </a:spcAft>
              <a:buSzPts val="3700"/>
              <a:buChar char="○"/>
              <a:defRPr b="1"/>
            </a:lvl2pPr>
            <a:lvl3pPr indent="-463550" lvl="2" marL="1371600" algn="l">
              <a:lnSpc>
                <a:spcPct val="115000"/>
              </a:lnSpc>
              <a:spcBef>
                <a:spcPts val="1600"/>
              </a:spcBef>
              <a:spcAft>
                <a:spcPts val="0"/>
              </a:spcAft>
              <a:buSzPts val="3700"/>
              <a:buChar char="■"/>
              <a:defRPr b="1"/>
            </a:lvl3pPr>
            <a:lvl4pPr indent="-463550" lvl="3" marL="1828800" algn="l">
              <a:lnSpc>
                <a:spcPct val="115000"/>
              </a:lnSpc>
              <a:spcBef>
                <a:spcPts val="1600"/>
              </a:spcBef>
              <a:spcAft>
                <a:spcPts val="0"/>
              </a:spcAft>
              <a:buSzPts val="3700"/>
              <a:buChar char="●"/>
              <a:defRPr b="1"/>
            </a:lvl4pPr>
            <a:lvl5pPr indent="-463550" lvl="4" marL="2286000" algn="l">
              <a:lnSpc>
                <a:spcPct val="115000"/>
              </a:lnSpc>
              <a:spcBef>
                <a:spcPts val="1600"/>
              </a:spcBef>
              <a:spcAft>
                <a:spcPts val="0"/>
              </a:spcAft>
              <a:buSzPts val="3700"/>
              <a:buChar char="○"/>
              <a:defRPr b="1"/>
            </a:lvl5pPr>
            <a:lvl6pPr indent="-463550" lvl="5" marL="2743200" algn="l">
              <a:lnSpc>
                <a:spcPct val="115000"/>
              </a:lnSpc>
              <a:spcBef>
                <a:spcPts val="1600"/>
              </a:spcBef>
              <a:spcAft>
                <a:spcPts val="0"/>
              </a:spcAft>
              <a:buSzPts val="3700"/>
              <a:buChar char="■"/>
              <a:defRPr b="1"/>
            </a:lvl6pPr>
            <a:lvl7pPr indent="-463550" lvl="6" marL="3200400" algn="l">
              <a:lnSpc>
                <a:spcPct val="115000"/>
              </a:lnSpc>
              <a:spcBef>
                <a:spcPts val="1600"/>
              </a:spcBef>
              <a:spcAft>
                <a:spcPts val="0"/>
              </a:spcAft>
              <a:buSzPts val="3700"/>
              <a:buChar char="●"/>
              <a:defRPr b="1"/>
            </a:lvl7pPr>
            <a:lvl8pPr indent="-463550" lvl="7" marL="3657600" algn="l">
              <a:lnSpc>
                <a:spcPct val="115000"/>
              </a:lnSpc>
              <a:spcBef>
                <a:spcPts val="1600"/>
              </a:spcBef>
              <a:spcAft>
                <a:spcPts val="0"/>
              </a:spcAft>
              <a:buSzPts val="3700"/>
              <a:buChar char="○"/>
              <a:defRPr b="1"/>
            </a:lvl8pPr>
            <a:lvl9pPr indent="-463550" lvl="8" marL="4114800" algn="l">
              <a:lnSpc>
                <a:spcPct val="115000"/>
              </a:lnSpc>
              <a:spcBef>
                <a:spcPts val="1600"/>
              </a:spcBef>
              <a:spcAft>
                <a:spcPts val="1600"/>
              </a:spcAft>
              <a:buSzPts val="3700"/>
              <a:buChar char="■"/>
              <a:defRPr b="1"/>
            </a:lvl9pPr>
          </a:lstStyle>
          <a:p/>
        </p:txBody>
      </p:sp>
      <p:sp>
        <p:nvSpPr>
          <p:cNvPr id="217" name="Google Shape;217;p45"/>
          <p:cNvSpPr txBox="1"/>
          <p:nvPr>
            <p:ph idx="2" type="body"/>
          </p:nvPr>
        </p:nvSpPr>
        <p:spPr>
          <a:xfrm>
            <a:off x="1097267" y="5639865"/>
            <a:ext cx="7092000" cy="56988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a:lvl1pPr>
            <a:lvl2pPr indent="-463550" lvl="1" marL="914400" algn="l">
              <a:lnSpc>
                <a:spcPct val="115000"/>
              </a:lnSpc>
              <a:spcBef>
                <a:spcPts val="1600"/>
              </a:spcBef>
              <a:spcAft>
                <a:spcPts val="0"/>
              </a:spcAft>
              <a:buSzPts val="3700"/>
              <a:buChar char="○"/>
              <a:defRPr/>
            </a:lvl2pPr>
            <a:lvl3pPr indent="-463550" lvl="2" marL="1371600" algn="l">
              <a:lnSpc>
                <a:spcPct val="115000"/>
              </a:lnSpc>
              <a:spcBef>
                <a:spcPts val="1600"/>
              </a:spcBef>
              <a:spcAft>
                <a:spcPts val="0"/>
              </a:spcAft>
              <a:buSzPts val="3700"/>
              <a:buChar char="■"/>
              <a:defRPr/>
            </a:lvl3pPr>
            <a:lvl4pPr indent="-463550" lvl="3" marL="1828800" algn="l">
              <a:lnSpc>
                <a:spcPct val="115000"/>
              </a:lnSpc>
              <a:spcBef>
                <a:spcPts val="1600"/>
              </a:spcBef>
              <a:spcAft>
                <a:spcPts val="0"/>
              </a:spcAft>
              <a:buSzPts val="3700"/>
              <a:buChar char="●"/>
              <a:defRPr/>
            </a:lvl4pPr>
            <a:lvl5pPr indent="-463550" lvl="4" marL="2286000" algn="l">
              <a:lnSpc>
                <a:spcPct val="115000"/>
              </a:lnSpc>
              <a:spcBef>
                <a:spcPts val="1600"/>
              </a:spcBef>
              <a:spcAft>
                <a:spcPts val="0"/>
              </a:spcAft>
              <a:buSzPts val="3700"/>
              <a:buChar char="○"/>
              <a:defRPr/>
            </a:lvl5pPr>
            <a:lvl6pPr indent="-463550" lvl="5" marL="2743200" algn="l">
              <a:lnSpc>
                <a:spcPct val="115000"/>
              </a:lnSpc>
              <a:spcBef>
                <a:spcPts val="1600"/>
              </a:spcBef>
              <a:spcAft>
                <a:spcPts val="0"/>
              </a:spcAft>
              <a:buSzPts val="3700"/>
              <a:buChar char="■"/>
              <a:defRPr/>
            </a:lvl6pPr>
            <a:lvl7pPr indent="-463550" lvl="6" marL="3200400" algn="l">
              <a:lnSpc>
                <a:spcPct val="115000"/>
              </a:lnSpc>
              <a:spcBef>
                <a:spcPts val="1600"/>
              </a:spcBef>
              <a:spcAft>
                <a:spcPts val="0"/>
              </a:spcAft>
              <a:buSzPts val="3700"/>
              <a:buChar char="●"/>
              <a:defRPr/>
            </a:lvl7pPr>
            <a:lvl8pPr indent="-463550" lvl="7" marL="3657600" algn="l">
              <a:lnSpc>
                <a:spcPct val="115000"/>
              </a:lnSpc>
              <a:spcBef>
                <a:spcPts val="1600"/>
              </a:spcBef>
              <a:spcAft>
                <a:spcPts val="0"/>
              </a:spcAft>
              <a:buSzPts val="3700"/>
              <a:buChar char="○"/>
              <a:defRPr/>
            </a:lvl8pPr>
            <a:lvl9pPr indent="-463550" lvl="8" marL="4114800" algn="l">
              <a:lnSpc>
                <a:spcPct val="115000"/>
              </a:lnSpc>
              <a:spcBef>
                <a:spcPts val="1600"/>
              </a:spcBef>
              <a:spcAft>
                <a:spcPts val="1600"/>
              </a:spcAft>
              <a:buSzPts val="3700"/>
              <a:buChar char="■"/>
              <a:defRPr/>
            </a:lvl9pPr>
          </a:lstStyle>
          <a:p/>
        </p:txBody>
      </p:sp>
      <p:sp>
        <p:nvSpPr>
          <p:cNvPr id="218" name="Google Shape;218;p45"/>
          <p:cNvSpPr txBox="1"/>
          <p:nvPr>
            <p:ph idx="3" type="body"/>
          </p:nvPr>
        </p:nvSpPr>
        <p:spPr>
          <a:xfrm>
            <a:off x="8683195" y="4998720"/>
            <a:ext cx="7092000" cy="8781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b="1"/>
            </a:lvl1pPr>
            <a:lvl2pPr indent="-463550" lvl="1" marL="914400" algn="l">
              <a:lnSpc>
                <a:spcPct val="115000"/>
              </a:lnSpc>
              <a:spcBef>
                <a:spcPts val="1600"/>
              </a:spcBef>
              <a:spcAft>
                <a:spcPts val="0"/>
              </a:spcAft>
              <a:buSzPts val="3700"/>
              <a:buChar char="○"/>
              <a:defRPr b="1"/>
            </a:lvl2pPr>
            <a:lvl3pPr indent="-463550" lvl="2" marL="1371600" algn="l">
              <a:lnSpc>
                <a:spcPct val="115000"/>
              </a:lnSpc>
              <a:spcBef>
                <a:spcPts val="1600"/>
              </a:spcBef>
              <a:spcAft>
                <a:spcPts val="0"/>
              </a:spcAft>
              <a:buSzPts val="3700"/>
              <a:buChar char="■"/>
              <a:defRPr b="1"/>
            </a:lvl3pPr>
            <a:lvl4pPr indent="-463550" lvl="3" marL="1828800" algn="l">
              <a:lnSpc>
                <a:spcPct val="115000"/>
              </a:lnSpc>
              <a:spcBef>
                <a:spcPts val="1600"/>
              </a:spcBef>
              <a:spcAft>
                <a:spcPts val="0"/>
              </a:spcAft>
              <a:buSzPts val="3700"/>
              <a:buChar char="●"/>
              <a:defRPr b="1"/>
            </a:lvl4pPr>
            <a:lvl5pPr indent="-463550" lvl="4" marL="2286000" algn="l">
              <a:lnSpc>
                <a:spcPct val="115000"/>
              </a:lnSpc>
              <a:spcBef>
                <a:spcPts val="1600"/>
              </a:spcBef>
              <a:spcAft>
                <a:spcPts val="0"/>
              </a:spcAft>
              <a:buSzPts val="3700"/>
              <a:buChar char="○"/>
              <a:defRPr b="1"/>
            </a:lvl5pPr>
            <a:lvl6pPr indent="-463550" lvl="5" marL="2743200" algn="l">
              <a:lnSpc>
                <a:spcPct val="115000"/>
              </a:lnSpc>
              <a:spcBef>
                <a:spcPts val="1600"/>
              </a:spcBef>
              <a:spcAft>
                <a:spcPts val="0"/>
              </a:spcAft>
              <a:buSzPts val="3700"/>
              <a:buChar char="■"/>
              <a:defRPr b="1"/>
            </a:lvl6pPr>
            <a:lvl7pPr indent="-463550" lvl="6" marL="3200400" algn="l">
              <a:lnSpc>
                <a:spcPct val="115000"/>
              </a:lnSpc>
              <a:spcBef>
                <a:spcPts val="1600"/>
              </a:spcBef>
              <a:spcAft>
                <a:spcPts val="0"/>
              </a:spcAft>
              <a:buSzPts val="3700"/>
              <a:buChar char="●"/>
              <a:defRPr b="1"/>
            </a:lvl7pPr>
            <a:lvl8pPr indent="-463550" lvl="7" marL="3657600" algn="l">
              <a:lnSpc>
                <a:spcPct val="115000"/>
              </a:lnSpc>
              <a:spcBef>
                <a:spcPts val="1600"/>
              </a:spcBef>
              <a:spcAft>
                <a:spcPts val="0"/>
              </a:spcAft>
              <a:buSzPts val="3700"/>
              <a:buChar char="○"/>
              <a:defRPr b="1"/>
            </a:lvl8pPr>
            <a:lvl9pPr indent="-463550" lvl="8" marL="4114800" algn="l">
              <a:lnSpc>
                <a:spcPct val="115000"/>
              </a:lnSpc>
              <a:spcBef>
                <a:spcPts val="1600"/>
              </a:spcBef>
              <a:spcAft>
                <a:spcPts val="1600"/>
              </a:spcAft>
              <a:buSzPts val="3700"/>
              <a:buChar char="■"/>
              <a:defRPr b="1"/>
            </a:lvl9pPr>
          </a:lstStyle>
          <a:p/>
        </p:txBody>
      </p:sp>
      <p:sp>
        <p:nvSpPr>
          <p:cNvPr id="219" name="Google Shape;219;p45"/>
          <p:cNvSpPr txBox="1"/>
          <p:nvPr>
            <p:ph idx="4" type="body"/>
          </p:nvPr>
        </p:nvSpPr>
        <p:spPr>
          <a:xfrm>
            <a:off x="8683180" y="5639865"/>
            <a:ext cx="7092000" cy="56988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a:lvl1pPr>
            <a:lvl2pPr indent="-463550" lvl="1" marL="914400" algn="l">
              <a:lnSpc>
                <a:spcPct val="115000"/>
              </a:lnSpc>
              <a:spcBef>
                <a:spcPts val="1600"/>
              </a:spcBef>
              <a:spcAft>
                <a:spcPts val="0"/>
              </a:spcAft>
              <a:buSzPts val="3700"/>
              <a:buChar char="○"/>
              <a:defRPr/>
            </a:lvl2pPr>
            <a:lvl3pPr indent="-463550" lvl="2" marL="1371600" algn="l">
              <a:lnSpc>
                <a:spcPct val="115000"/>
              </a:lnSpc>
              <a:spcBef>
                <a:spcPts val="1600"/>
              </a:spcBef>
              <a:spcAft>
                <a:spcPts val="0"/>
              </a:spcAft>
              <a:buSzPts val="3700"/>
              <a:buChar char="■"/>
              <a:defRPr/>
            </a:lvl3pPr>
            <a:lvl4pPr indent="-463550" lvl="3" marL="1828800" algn="l">
              <a:lnSpc>
                <a:spcPct val="115000"/>
              </a:lnSpc>
              <a:spcBef>
                <a:spcPts val="1600"/>
              </a:spcBef>
              <a:spcAft>
                <a:spcPts val="0"/>
              </a:spcAft>
              <a:buSzPts val="3700"/>
              <a:buChar char="●"/>
              <a:defRPr/>
            </a:lvl4pPr>
            <a:lvl5pPr indent="-463550" lvl="4" marL="2286000" algn="l">
              <a:lnSpc>
                <a:spcPct val="115000"/>
              </a:lnSpc>
              <a:spcBef>
                <a:spcPts val="1600"/>
              </a:spcBef>
              <a:spcAft>
                <a:spcPts val="0"/>
              </a:spcAft>
              <a:buSzPts val="3700"/>
              <a:buChar char="○"/>
              <a:defRPr/>
            </a:lvl5pPr>
            <a:lvl6pPr indent="-463550" lvl="5" marL="2743200" algn="l">
              <a:lnSpc>
                <a:spcPct val="115000"/>
              </a:lnSpc>
              <a:spcBef>
                <a:spcPts val="1600"/>
              </a:spcBef>
              <a:spcAft>
                <a:spcPts val="0"/>
              </a:spcAft>
              <a:buSzPts val="3700"/>
              <a:buChar char="■"/>
              <a:defRPr/>
            </a:lvl6pPr>
            <a:lvl7pPr indent="-463550" lvl="6" marL="3200400" algn="l">
              <a:lnSpc>
                <a:spcPct val="115000"/>
              </a:lnSpc>
              <a:spcBef>
                <a:spcPts val="1600"/>
              </a:spcBef>
              <a:spcAft>
                <a:spcPts val="0"/>
              </a:spcAft>
              <a:buSzPts val="3700"/>
              <a:buChar char="●"/>
              <a:defRPr/>
            </a:lvl7pPr>
            <a:lvl8pPr indent="-463550" lvl="7" marL="3657600" algn="l">
              <a:lnSpc>
                <a:spcPct val="115000"/>
              </a:lnSpc>
              <a:spcBef>
                <a:spcPts val="1600"/>
              </a:spcBef>
              <a:spcAft>
                <a:spcPts val="0"/>
              </a:spcAft>
              <a:buSzPts val="3700"/>
              <a:buChar char="○"/>
              <a:defRPr/>
            </a:lvl8pPr>
            <a:lvl9pPr indent="-463550" lvl="8" marL="4114800" algn="l">
              <a:lnSpc>
                <a:spcPct val="115000"/>
              </a:lnSpc>
              <a:spcBef>
                <a:spcPts val="1600"/>
              </a:spcBef>
              <a:spcAft>
                <a:spcPts val="1600"/>
              </a:spcAft>
              <a:buSzPts val="3700"/>
              <a:buChar char="■"/>
              <a:defRPr/>
            </a:lvl9pPr>
          </a:lstStyle>
          <a:p/>
        </p:txBody>
      </p:sp>
      <p:sp>
        <p:nvSpPr>
          <p:cNvPr id="220" name="Google Shape;220;p45"/>
          <p:cNvSpPr txBox="1"/>
          <p:nvPr>
            <p:ph idx="5" type="body"/>
          </p:nvPr>
        </p:nvSpPr>
        <p:spPr>
          <a:xfrm>
            <a:off x="16236081" y="4998720"/>
            <a:ext cx="7092000" cy="8781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b="1"/>
            </a:lvl1pPr>
            <a:lvl2pPr indent="-463550" lvl="1" marL="914400" algn="l">
              <a:lnSpc>
                <a:spcPct val="115000"/>
              </a:lnSpc>
              <a:spcBef>
                <a:spcPts val="1600"/>
              </a:spcBef>
              <a:spcAft>
                <a:spcPts val="0"/>
              </a:spcAft>
              <a:buSzPts val="3700"/>
              <a:buChar char="○"/>
              <a:defRPr b="1"/>
            </a:lvl2pPr>
            <a:lvl3pPr indent="-463550" lvl="2" marL="1371600" algn="l">
              <a:lnSpc>
                <a:spcPct val="115000"/>
              </a:lnSpc>
              <a:spcBef>
                <a:spcPts val="1600"/>
              </a:spcBef>
              <a:spcAft>
                <a:spcPts val="0"/>
              </a:spcAft>
              <a:buSzPts val="3700"/>
              <a:buChar char="■"/>
              <a:defRPr b="1"/>
            </a:lvl3pPr>
            <a:lvl4pPr indent="-463550" lvl="3" marL="1828800" algn="l">
              <a:lnSpc>
                <a:spcPct val="115000"/>
              </a:lnSpc>
              <a:spcBef>
                <a:spcPts val="1600"/>
              </a:spcBef>
              <a:spcAft>
                <a:spcPts val="0"/>
              </a:spcAft>
              <a:buSzPts val="3700"/>
              <a:buChar char="●"/>
              <a:defRPr b="1"/>
            </a:lvl4pPr>
            <a:lvl5pPr indent="-463550" lvl="4" marL="2286000" algn="l">
              <a:lnSpc>
                <a:spcPct val="115000"/>
              </a:lnSpc>
              <a:spcBef>
                <a:spcPts val="1600"/>
              </a:spcBef>
              <a:spcAft>
                <a:spcPts val="0"/>
              </a:spcAft>
              <a:buSzPts val="3700"/>
              <a:buChar char="○"/>
              <a:defRPr b="1"/>
            </a:lvl5pPr>
            <a:lvl6pPr indent="-463550" lvl="5" marL="2743200" algn="l">
              <a:lnSpc>
                <a:spcPct val="115000"/>
              </a:lnSpc>
              <a:spcBef>
                <a:spcPts val="1600"/>
              </a:spcBef>
              <a:spcAft>
                <a:spcPts val="0"/>
              </a:spcAft>
              <a:buSzPts val="3700"/>
              <a:buChar char="■"/>
              <a:defRPr b="1"/>
            </a:lvl6pPr>
            <a:lvl7pPr indent="-463550" lvl="6" marL="3200400" algn="l">
              <a:lnSpc>
                <a:spcPct val="115000"/>
              </a:lnSpc>
              <a:spcBef>
                <a:spcPts val="1600"/>
              </a:spcBef>
              <a:spcAft>
                <a:spcPts val="0"/>
              </a:spcAft>
              <a:buSzPts val="3700"/>
              <a:buChar char="●"/>
              <a:defRPr b="1"/>
            </a:lvl7pPr>
            <a:lvl8pPr indent="-463550" lvl="7" marL="3657600" algn="l">
              <a:lnSpc>
                <a:spcPct val="115000"/>
              </a:lnSpc>
              <a:spcBef>
                <a:spcPts val="1600"/>
              </a:spcBef>
              <a:spcAft>
                <a:spcPts val="0"/>
              </a:spcAft>
              <a:buSzPts val="3700"/>
              <a:buChar char="○"/>
              <a:defRPr b="1"/>
            </a:lvl8pPr>
            <a:lvl9pPr indent="-463550" lvl="8" marL="4114800" algn="l">
              <a:lnSpc>
                <a:spcPct val="115000"/>
              </a:lnSpc>
              <a:spcBef>
                <a:spcPts val="1600"/>
              </a:spcBef>
              <a:spcAft>
                <a:spcPts val="1600"/>
              </a:spcAft>
              <a:buSzPts val="3700"/>
              <a:buChar char="■"/>
              <a:defRPr b="1"/>
            </a:lvl9pPr>
          </a:lstStyle>
          <a:p/>
        </p:txBody>
      </p:sp>
      <p:sp>
        <p:nvSpPr>
          <p:cNvPr id="221" name="Google Shape;221;p45"/>
          <p:cNvSpPr txBox="1"/>
          <p:nvPr>
            <p:ph idx="6" type="body"/>
          </p:nvPr>
        </p:nvSpPr>
        <p:spPr>
          <a:xfrm>
            <a:off x="16236067" y="5639865"/>
            <a:ext cx="7092000" cy="56988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a:lvl1pPr>
            <a:lvl2pPr indent="-463550" lvl="1" marL="914400" algn="l">
              <a:lnSpc>
                <a:spcPct val="115000"/>
              </a:lnSpc>
              <a:spcBef>
                <a:spcPts val="1600"/>
              </a:spcBef>
              <a:spcAft>
                <a:spcPts val="0"/>
              </a:spcAft>
              <a:buSzPts val="3700"/>
              <a:buChar char="○"/>
              <a:defRPr/>
            </a:lvl2pPr>
            <a:lvl3pPr indent="-463550" lvl="2" marL="1371600" algn="l">
              <a:lnSpc>
                <a:spcPct val="115000"/>
              </a:lnSpc>
              <a:spcBef>
                <a:spcPts val="1600"/>
              </a:spcBef>
              <a:spcAft>
                <a:spcPts val="0"/>
              </a:spcAft>
              <a:buSzPts val="3700"/>
              <a:buChar char="■"/>
              <a:defRPr/>
            </a:lvl3pPr>
            <a:lvl4pPr indent="-463550" lvl="3" marL="1828800" algn="l">
              <a:lnSpc>
                <a:spcPct val="115000"/>
              </a:lnSpc>
              <a:spcBef>
                <a:spcPts val="1600"/>
              </a:spcBef>
              <a:spcAft>
                <a:spcPts val="0"/>
              </a:spcAft>
              <a:buSzPts val="3700"/>
              <a:buChar char="●"/>
              <a:defRPr/>
            </a:lvl4pPr>
            <a:lvl5pPr indent="-463550" lvl="4" marL="2286000" algn="l">
              <a:lnSpc>
                <a:spcPct val="115000"/>
              </a:lnSpc>
              <a:spcBef>
                <a:spcPts val="1600"/>
              </a:spcBef>
              <a:spcAft>
                <a:spcPts val="0"/>
              </a:spcAft>
              <a:buSzPts val="3700"/>
              <a:buChar char="○"/>
              <a:defRPr/>
            </a:lvl5pPr>
            <a:lvl6pPr indent="-463550" lvl="5" marL="2743200" algn="l">
              <a:lnSpc>
                <a:spcPct val="115000"/>
              </a:lnSpc>
              <a:spcBef>
                <a:spcPts val="1600"/>
              </a:spcBef>
              <a:spcAft>
                <a:spcPts val="0"/>
              </a:spcAft>
              <a:buSzPts val="3700"/>
              <a:buChar char="■"/>
              <a:defRPr/>
            </a:lvl6pPr>
            <a:lvl7pPr indent="-463550" lvl="6" marL="3200400" algn="l">
              <a:lnSpc>
                <a:spcPct val="115000"/>
              </a:lnSpc>
              <a:spcBef>
                <a:spcPts val="1600"/>
              </a:spcBef>
              <a:spcAft>
                <a:spcPts val="0"/>
              </a:spcAft>
              <a:buSzPts val="3700"/>
              <a:buChar char="●"/>
              <a:defRPr/>
            </a:lvl7pPr>
            <a:lvl8pPr indent="-463550" lvl="7" marL="3657600" algn="l">
              <a:lnSpc>
                <a:spcPct val="115000"/>
              </a:lnSpc>
              <a:spcBef>
                <a:spcPts val="1600"/>
              </a:spcBef>
              <a:spcAft>
                <a:spcPts val="0"/>
              </a:spcAft>
              <a:buSzPts val="3700"/>
              <a:buChar char="○"/>
              <a:defRPr/>
            </a:lvl8pPr>
            <a:lvl9pPr indent="-463550" lvl="8" marL="4114800" algn="l">
              <a:lnSpc>
                <a:spcPct val="115000"/>
              </a:lnSpc>
              <a:spcBef>
                <a:spcPts val="1600"/>
              </a:spcBef>
              <a:spcAft>
                <a:spcPts val="1600"/>
              </a:spcAft>
              <a:buSzPts val="3700"/>
              <a:buChar char="■"/>
              <a:defRPr/>
            </a:lvl9pPr>
          </a:lstStyle>
          <a:p/>
        </p:txBody>
      </p:sp>
      <p:sp>
        <p:nvSpPr>
          <p:cNvPr id="222" name="Google Shape;222;p45"/>
          <p:cNvSpPr txBox="1"/>
          <p:nvPr>
            <p:ph idx="7" type="subTitle"/>
          </p:nvPr>
        </p:nvSpPr>
        <p:spPr>
          <a:xfrm>
            <a:off x="1076567" y="3730767"/>
            <a:ext cx="22209900" cy="633900"/>
          </a:xfrm>
          <a:prstGeom prst="rect">
            <a:avLst/>
          </a:prstGeom>
          <a:noFill/>
          <a:ln>
            <a:noFill/>
          </a:ln>
        </p:spPr>
        <p:txBody>
          <a:bodyPr anchorCtr="0" anchor="t" bIns="0" lIns="0" spcFirstLastPara="1" rIns="0" wrap="square" tIns="85325">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Two columns with headers 1">
  <p:cSld name="CUSTOM_12_1">
    <p:spTree>
      <p:nvGrpSpPr>
        <p:cNvPr id="223" name="Shape 223"/>
        <p:cNvGrpSpPr/>
        <p:nvPr/>
      </p:nvGrpSpPr>
      <p:grpSpPr>
        <a:xfrm>
          <a:off x="0" y="0"/>
          <a:ext cx="0" cy="0"/>
          <a:chOff x="0" y="0"/>
          <a:chExt cx="0" cy="0"/>
        </a:xfrm>
      </p:grpSpPr>
      <p:sp>
        <p:nvSpPr>
          <p:cNvPr id="224" name="Google Shape;224;p46"/>
          <p:cNvSpPr txBox="1"/>
          <p:nvPr>
            <p:ph type="title"/>
          </p:nvPr>
        </p:nvSpPr>
        <p:spPr>
          <a:xfrm>
            <a:off x="1097280" y="768096"/>
            <a:ext cx="22209900" cy="2827500"/>
          </a:xfrm>
          <a:prstGeom prst="rect">
            <a:avLst/>
          </a:prstGeom>
          <a:noFill/>
          <a:ln>
            <a:noFill/>
          </a:ln>
        </p:spPr>
        <p:txBody>
          <a:bodyPr anchorCtr="0" anchor="b" bIns="243800" lIns="0" spcFirstLastPara="1" rIns="0" wrap="square" tIns="24380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p:txBody>
      </p:sp>
      <p:sp>
        <p:nvSpPr>
          <p:cNvPr id="225" name="Google Shape;225;p46"/>
          <p:cNvSpPr txBox="1"/>
          <p:nvPr>
            <p:ph idx="1" type="body"/>
          </p:nvPr>
        </p:nvSpPr>
        <p:spPr>
          <a:xfrm>
            <a:off x="1097281" y="4998720"/>
            <a:ext cx="10871700" cy="8781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b="1"/>
            </a:lvl1pPr>
            <a:lvl2pPr indent="-463550" lvl="1" marL="914400" algn="l">
              <a:lnSpc>
                <a:spcPct val="115000"/>
              </a:lnSpc>
              <a:spcBef>
                <a:spcPts val="1600"/>
              </a:spcBef>
              <a:spcAft>
                <a:spcPts val="0"/>
              </a:spcAft>
              <a:buSzPts val="3700"/>
              <a:buChar char="○"/>
              <a:defRPr b="1"/>
            </a:lvl2pPr>
            <a:lvl3pPr indent="-463550" lvl="2" marL="1371600" algn="l">
              <a:lnSpc>
                <a:spcPct val="115000"/>
              </a:lnSpc>
              <a:spcBef>
                <a:spcPts val="1600"/>
              </a:spcBef>
              <a:spcAft>
                <a:spcPts val="0"/>
              </a:spcAft>
              <a:buSzPts val="3700"/>
              <a:buChar char="■"/>
              <a:defRPr b="1"/>
            </a:lvl3pPr>
            <a:lvl4pPr indent="-463550" lvl="3" marL="1828800" algn="l">
              <a:lnSpc>
                <a:spcPct val="115000"/>
              </a:lnSpc>
              <a:spcBef>
                <a:spcPts val="1600"/>
              </a:spcBef>
              <a:spcAft>
                <a:spcPts val="0"/>
              </a:spcAft>
              <a:buSzPts val="3700"/>
              <a:buChar char="●"/>
              <a:defRPr b="1"/>
            </a:lvl4pPr>
            <a:lvl5pPr indent="-463550" lvl="4" marL="2286000" algn="l">
              <a:lnSpc>
                <a:spcPct val="115000"/>
              </a:lnSpc>
              <a:spcBef>
                <a:spcPts val="1600"/>
              </a:spcBef>
              <a:spcAft>
                <a:spcPts val="0"/>
              </a:spcAft>
              <a:buSzPts val="3700"/>
              <a:buChar char="○"/>
              <a:defRPr b="1"/>
            </a:lvl5pPr>
            <a:lvl6pPr indent="-463550" lvl="5" marL="2743200" algn="l">
              <a:lnSpc>
                <a:spcPct val="115000"/>
              </a:lnSpc>
              <a:spcBef>
                <a:spcPts val="1600"/>
              </a:spcBef>
              <a:spcAft>
                <a:spcPts val="0"/>
              </a:spcAft>
              <a:buSzPts val="3700"/>
              <a:buChar char="■"/>
              <a:defRPr b="1"/>
            </a:lvl6pPr>
            <a:lvl7pPr indent="-463550" lvl="6" marL="3200400" algn="l">
              <a:lnSpc>
                <a:spcPct val="115000"/>
              </a:lnSpc>
              <a:spcBef>
                <a:spcPts val="1600"/>
              </a:spcBef>
              <a:spcAft>
                <a:spcPts val="0"/>
              </a:spcAft>
              <a:buSzPts val="3700"/>
              <a:buChar char="●"/>
              <a:defRPr b="1"/>
            </a:lvl7pPr>
            <a:lvl8pPr indent="-463550" lvl="7" marL="3657600" algn="l">
              <a:lnSpc>
                <a:spcPct val="115000"/>
              </a:lnSpc>
              <a:spcBef>
                <a:spcPts val="1600"/>
              </a:spcBef>
              <a:spcAft>
                <a:spcPts val="0"/>
              </a:spcAft>
              <a:buSzPts val="3700"/>
              <a:buChar char="○"/>
              <a:defRPr b="1"/>
            </a:lvl8pPr>
            <a:lvl9pPr indent="-463550" lvl="8" marL="4114800" algn="l">
              <a:lnSpc>
                <a:spcPct val="115000"/>
              </a:lnSpc>
              <a:spcBef>
                <a:spcPts val="1600"/>
              </a:spcBef>
              <a:spcAft>
                <a:spcPts val="1600"/>
              </a:spcAft>
              <a:buSzPts val="3700"/>
              <a:buChar char="■"/>
              <a:defRPr b="1"/>
            </a:lvl9pPr>
          </a:lstStyle>
          <a:p/>
        </p:txBody>
      </p:sp>
      <p:sp>
        <p:nvSpPr>
          <p:cNvPr id="226" name="Google Shape;226;p46"/>
          <p:cNvSpPr txBox="1"/>
          <p:nvPr>
            <p:ph idx="2" type="body"/>
          </p:nvPr>
        </p:nvSpPr>
        <p:spPr>
          <a:xfrm>
            <a:off x="12456548" y="4998720"/>
            <a:ext cx="10871700" cy="8781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b="1"/>
            </a:lvl1pPr>
            <a:lvl2pPr indent="-463550" lvl="1" marL="914400" algn="l">
              <a:lnSpc>
                <a:spcPct val="115000"/>
              </a:lnSpc>
              <a:spcBef>
                <a:spcPts val="1600"/>
              </a:spcBef>
              <a:spcAft>
                <a:spcPts val="0"/>
              </a:spcAft>
              <a:buSzPts val="3700"/>
              <a:buChar char="○"/>
              <a:defRPr b="1"/>
            </a:lvl2pPr>
            <a:lvl3pPr indent="-463550" lvl="2" marL="1371600" algn="l">
              <a:lnSpc>
                <a:spcPct val="115000"/>
              </a:lnSpc>
              <a:spcBef>
                <a:spcPts val="1600"/>
              </a:spcBef>
              <a:spcAft>
                <a:spcPts val="0"/>
              </a:spcAft>
              <a:buSzPts val="3700"/>
              <a:buChar char="■"/>
              <a:defRPr b="1"/>
            </a:lvl3pPr>
            <a:lvl4pPr indent="-463550" lvl="3" marL="1828800" algn="l">
              <a:lnSpc>
                <a:spcPct val="115000"/>
              </a:lnSpc>
              <a:spcBef>
                <a:spcPts val="1600"/>
              </a:spcBef>
              <a:spcAft>
                <a:spcPts val="0"/>
              </a:spcAft>
              <a:buSzPts val="3700"/>
              <a:buChar char="●"/>
              <a:defRPr b="1"/>
            </a:lvl4pPr>
            <a:lvl5pPr indent="-463550" lvl="4" marL="2286000" algn="l">
              <a:lnSpc>
                <a:spcPct val="115000"/>
              </a:lnSpc>
              <a:spcBef>
                <a:spcPts val="1600"/>
              </a:spcBef>
              <a:spcAft>
                <a:spcPts val="0"/>
              </a:spcAft>
              <a:buSzPts val="3700"/>
              <a:buChar char="○"/>
              <a:defRPr b="1"/>
            </a:lvl5pPr>
            <a:lvl6pPr indent="-463550" lvl="5" marL="2743200" algn="l">
              <a:lnSpc>
                <a:spcPct val="115000"/>
              </a:lnSpc>
              <a:spcBef>
                <a:spcPts val="1600"/>
              </a:spcBef>
              <a:spcAft>
                <a:spcPts val="0"/>
              </a:spcAft>
              <a:buSzPts val="3700"/>
              <a:buChar char="■"/>
              <a:defRPr b="1"/>
            </a:lvl6pPr>
            <a:lvl7pPr indent="-463550" lvl="6" marL="3200400" algn="l">
              <a:lnSpc>
                <a:spcPct val="115000"/>
              </a:lnSpc>
              <a:spcBef>
                <a:spcPts val="1600"/>
              </a:spcBef>
              <a:spcAft>
                <a:spcPts val="0"/>
              </a:spcAft>
              <a:buSzPts val="3700"/>
              <a:buChar char="●"/>
              <a:defRPr b="1"/>
            </a:lvl7pPr>
            <a:lvl8pPr indent="-463550" lvl="7" marL="3657600" algn="l">
              <a:lnSpc>
                <a:spcPct val="115000"/>
              </a:lnSpc>
              <a:spcBef>
                <a:spcPts val="1600"/>
              </a:spcBef>
              <a:spcAft>
                <a:spcPts val="0"/>
              </a:spcAft>
              <a:buSzPts val="3700"/>
              <a:buChar char="○"/>
              <a:defRPr b="1"/>
            </a:lvl8pPr>
            <a:lvl9pPr indent="-463550" lvl="8" marL="4114800" algn="l">
              <a:lnSpc>
                <a:spcPct val="115000"/>
              </a:lnSpc>
              <a:spcBef>
                <a:spcPts val="1600"/>
              </a:spcBef>
              <a:spcAft>
                <a:spcPts val="1600"/>
              </a:spcAft>
              <a:buSzPts val="3700"/>
              <a:buChar char="■"/>
              <a:defRPr b="1"/>
            </a:lvl9pPr>
          </a:lstStyle>
          <a:p/>
        </p:txBody>
      </p:sp>
      <p:sp>
        <p:nvSpPr>
          <p:cNvPr id="227" name="Google Shape;227;p46"/>
          <p:cNvSpPr txBox="1"/>
          <p:nvPr>
            <p:ph idx="3" type="body"/>
          </p:nvPr>
        </p:nvSpPr>
        <p:spPr>
          <a:xfrm>
            <a:off x="1097267" y="5639867"/>
            <a:ext cx="10871700" cy="56988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a:lvl1pPr>
            <a:lvl2pPr indent="-463550" lvl="1" marL="914400" algn="l">
              <a:lnSpc>
                <a:spcPct val="115000"/>
              </a:lnSpc>
              <a:spcBef>
                <a:spcPts val="1600"/>
              </a:spcBef>
              <a:spcAft>
                <a:spcPts val="0"/>
              </a:spcAft>
              <a:buSzPts val="3700"/>
              <a:buChar char="○"/>
              <a:defRPr/>
            </a:lvl2pPr>
            <a:lvl3pPr indent="-463550" lvl="2" marL="1371600" algn="l">
              <a:lnSpc>
                <a:spcPct val="115000"/>
              </a:lnSpc>
              <a:spcBef>
                <a:spcPts val="1600"/>
              </a:spcBef>
              <a:spcAft>
                <a:spcPts val="0"/>
              </a:spcAft>
              <a:buSzPts val="3700"/>
              <a:buChar char="■"/>
              <a:defRPr/>
            </a:lvl3pPr>
            <a:lvl4pPr indent="-463550" lvl="3" marL="1828800" algn="l">
              <a:lnSpc>
                <a:spcPct val="115000"/>
              </a:lnSpc>
              <a:spcBef>
                <a:spcPts val="1600"/>
              </a:spcBef>
              <a:spcAft>
                <a:spcPts val="0"/>
              </a:spcAft>
              <a:buSzPts val="3700"/>
              <a:buChar char="●"/>
              <a:defRPr/>
            </a:lvl4pPr>
            <a:lvl5pPr indent="-463550" lvl="4" marL="2286000" algn="l">
              <a:lnSpc>
                <a:spcPct val="115000"/>
              </a:lnSpc>
              <a:spcBef>
                <a:spcPts val="1600"/>
              </a:spcBef>
              <a:spcAft>
                <a:spcPts val="0"/>
              </a:spcAft>
              <a:buSzPts val="3700"/>
              <a:buChar char="○"/>
              <a:defRPr/>
            </a:lvl5pPr>
            <a:lvl6pPr indent="-463550" lvl="5" marL="2743200" algn="l">
              <a:lnSpc>
                <a:spcPct val="115000"/>
              </a:lnSpc>
              <a:spcBef>
                <a:spcPts val="1600"/>
              </a:spcBef>
              <a:spcAft>
                <a:spcPts val="0"/>
              </a:spcAft>
              <a:buSzPts val="3700"/>
              <a:buChar char="■"/>
              <a:defRPr/>
            </a:lvl6pPr>
            <a:lvl7pPr indent="-463550" lvl="6" marL="3200400" algn="l">
              <a:lnSpc>
                <a:spcPct val="115000"/>
              </a:lnSpc>
              <a:spcBef>
                <a:spcPts val="1600"/>
              </a:spcBef>
              <a:spcAft>
                <a:spcPts val="0"/>
              </a:spcAft>
              <a:buSzPts val="3700"/>
              <a:buChar char="●"/>
              <a:defRPr/>
            </a:lvl7pPr>
            <a:lvl8pPr indent="-463550" lvl="7" marL="3657600" algn="l">
              <a:lnSpc>
                <a:spcPct val="115000"/>
              </a:lnSpc>
              <a:spcBef>
                <a:spcPts val="1600"/>
              </a:spcBef>
              <a:spcAft>
                <a:spcPts val="0"/>
              </a:spcAft>
              <a:buSzPts val="3700"/>
              <a:buChar char="○"/>
              <a:defRPr/>
            </a:lvl8pPr>
            <a:lvl9pPr indent="-463550" lvl="8" marL="4114800" algn="l">
              <a:lnSpc>
                <a:spcPct val="115000"/>
              </a:lnSpc>
              <a:spcBef>
                <a:spcPts val="1600"/>
              </a:spcBef>
              <a:spcAft>
                <a:spcPts val="1600"/>
              </a:spcAft>
              <a:buSzPts val="3700"/>
              <a:buChar char="■"/>
              <a:defRPr/>
            </a:lvl9pPr>
          </a:lstStyle>
          <a:p/>
        </p:txBody>
      </p:sp>
      <p:sp>
        <p:nvSpPr>
          <p:cNvPr id="228" name="Google Shape;228;p46"/>
          <p:cNvSpPr txBox="1"/>
          <p:nvPr>
            <p:ph idx="4" type="body"/>
          </p:nvPr>
        </p:nvSpPr>
        <p:spPr>
          <a:xfrm>
            <a:off x="12456533" y="5639867"/>
            <a:ext cx="10871700" cy="5698800"/>
          </a:xfrm>
          <a:prstGeom prst="rect">
            <a:avLst/>
          </a:prstGeom>
          <a:noFill/>
          <a:ln>
            <a:noFill/>
          </a:ln>
        </p:spPr>
        <p:txBody>
          <a:bodyPr anchorCtr="0" anchor="t" bIns="0" lIns="0" spcFirstLastPara="1" rIns="0" wrap="square" tIns="195075">
            <a:noAutofit/>
          </a:bodyPr>
          <a:lstStyle>
            <a:lvl1pPr indent="-463550" lvl="0" marL="457200" algn="l">
              <a:lnSpc>
                <a:spcPct val="115000"/>
              </a:lnSpc>
              <a:spcBef>
                <a:spcPts val="0"/>
              </a:spcBef>
              <a:spcAft>
                <a:spcPts val="0"/>
              </a:spcAft>
              <a:buSzPts val="3700"/>
              <a:buChar char="●"/>
              <a:defRPr/>
            </a:lvl1pPr>
            <a:lvl2pPr indent="-463550" lvl="1" marL="914400" algn="l">
              <a:lnSpc>
                <a:spcPct val="115000"/>
              </a:lnSpc>
              <a:spcBef>
                <a:spcPts val="1600"/>
              </a:spcBef>
              <a:spcAft>
                <a:spcPts val="0"/>
              </a:spcAft>
              <a:buSzPts val="3700"/>
              <a:buChar char="○"/>
              <a:defRPr/>
            </a:lvl2pPr>
            <a:lvl3pPr indent="-463550" lvl="2" marL="1371600" algn="l">
              <a:lnSpc>
                <a:spcPct val="115000"/>
              </a:lnSpc>
              <a:spcBef>
                <a:spcPts val="1600"/>
              </a:spcBef>
              <a:spcAft>
                <a:spcPts val="0"/>
              </a:spcAft>
              <a:buSzPts val="3700"/>
              <a:buChar char="■"/>
              <a:defRPr/>
            </a:lvl3pPr>
            <a:lvl4pPr indent="-463550" lvl="3" marL="1828800" algn="l">
              <a:lnSpc>
                <a:spcPct val="115000"/>
              </a:lnSpc>
              <a:spcBef>
                <a:spcPts val="1600"/>
              </a:spcBef>
              <a:spcAft>
                <a:spcPts val="0"/>
              </a:spcAft>
              <a:buSzPts val="3700"/>
              <a:buChar char="●"/>
              <a:defRPr/>
            </a:lvl4pPr>
            <a:lvl5pPr indent="-463550" lvl="4" marL="2286000" algn="l">
              <a:lnSpc>
                <a:spcPct val="115000"/>
              </a:lnSpc>
              <a:spcBef>
                <a:spcPts val="1600"/>
              </a:spcBef>
              <a:spcAft>
                <a:spcPts val="0"/>
              </a:spcAft>
              <a:buSzPts val="3700"/>
              <a:buChar char="○"/>
              <a:defRPr/>
            </a:lvl5pPr>
            <a:lvl6pPr indent="-463550" lvl="5" marL="2743200" algn="l">
              <a:lnSpc>
                <a:spcPct val="115000"/>
              </a:lnSpc>
              <a:spcBef>
                <a:spcPts val="1600"/>
              </a:spcBef>
              <a:spcAft>
                <a:spcPts val="0"/>
              </a:spcAft>
              <a:buSzPts val="3700"/>
              <a:buChar char="■"/>
              <a:defRPr/>
            </a:lvl6pPr>
            <a:lvl7pPr indent="-463550" lvl="6" marL="3200400" algn="l">
              <a:lnSpc>
                <a:spcPct val="115000"/>
              </a:lnSpc>
              <a:spcBef>
                <a:spcPts val="1600"/>
              </a:spcBef>
              <a:spcAft>
                <a:spcPts val="0"/>
              </a:spcAft>
              <a:buSzPts val="3700"/>
              <a:buChar char="●"/>
              <a:defRPr/>
            </a:lvl7pPr>
            <a:lvl8pPr indent="-463550" lvl="7" marL="3657600" algn="l">
              <a:lnSpc>
                <a:spcPct val="115000"/>
              </a:lnSpc>
              <a:spcBef>
                <a:spcPts val="1600"/>
              </a:spcBef>
              <a:spcAft>
                <a:spcPts val="0"/>
              </a:spcAft>
              <a:buSzPts val="3700"/>
              <a:buChar char="○"/>
              <a:defRPr/>
            </a:lvl8pPr>
            <a:lvl9pPr indent="-463550" lvl="8" marL="4114800" algn="l">
              <a:lnSpc>
                <a:spcPct val="115000"/>
              </a:lnSpc>
              <a:spcBef>
                <a:spcPts val="1600"/>
              </a:spcBef>
              <a:spcAft>
                <a:spcPts val="1600"/>
              </a:spcAft>
              <a:buSzPts val="3700"/>
              <a:buChar char="■"/>
              <a:defRPr/>
            </a:lvl9pPr>
          </a:lstStyle>
          <a:p/>
        </p:txBody>
      </p:sp>
      <p:sp>
        <p:nvSpPr>
          <p:cNvPr id="229" name="Google Shape;229;p46"/>
          <p:cNvSpPr txBox="1"/>
          <p:nvPr>
            <p:ph idx="5" type="subTitle"/>
          </p:nvPr>
        </p:nvSpPr>
        <p:spPr>
          <a:xfrm>
            <a:off x="1076567" y="3730767"/>
            <a:ext cx="22209900" cy="633900"/>
          </a:xfrm>
          <a:prstGeom prst="rect">
            <a:avLst/>
          </a:prstGeom>
          <a:noFill/>
          <a:ln>
            <a:noFill/>
          </a:ln>
        </p:spPr>
        <p:txBody>
          <a:bodyPr anchorCtr="0" anchor="t" bIns="0" lIns="0" spcFirstLastPara="1" rIns="0" wrap="square" tIns="85325">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25" name="Shape 25"/>
        <p:cNvGrpSpPr/>
        <p:nvPr/>
      </p:nvGrpSpPr>
      <p:grpSpPr>
        <a:xfrm>
          <a:off x="0" y="0"/>
          <a:ext cx="0" cy="0"/>
          <a:chOff x="0" y="0"/>
          <a:chExt cx="0" cy="0"/>
        </a:xfrm>
      </p:grpSpPr>
      <p:sp>
        <p:nvSpPr>
          <p:cNvPr id="26" name="Google Shape;26;p6"/>
          <p:cNvSpPr txBox="1"/>
          <p:nvPr>
            <p:ph type="title"/>
          </p:nvPr>
        </p:nvSpPr>
        <p:spPr>
          <a:xfrm>
            <a:off x="1097267"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27" name="Google Shape;27;p6"/>
          <p:cNvSpPr txBox="1"/>
          <p:nvPr>
            <p:ph idx="1" type="body"/>
          </p:nvPr>
        </p:nvSpPr>
        <p:spPr>
          <a:xfrm>
            <a:off x="1097267" y="4998733"/>
            <a:ext cx="22210200" cy="63399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Font typeface="JetBrains Mono"/>
              <a:buChar char="●"/>
              <a:defRPr>
                <a:latin typeface="JetBrains Mono"/>
                <a:ea typeface="JetBrains Mono"/>
                <a:cs typeface="JetBrains Mono"/>
                <a:sym typeface="JetBrains Mono"/>
              </a:defRPr>
            </a:lvl1pPr>
            <a:lvl2pPr indent="-463550" lvl="1" marL="914400" rtl="0">
              <a:spcBef>
                <a:spcPts val="1600"/>
              </a:spcBef>
              <a:spcAft>
                <a:spcPts val="0"/>
              </a:spcAft>
              <a:buSzPts val="3700"/>
              <a:buFont typeface="JetBrains Mono"/>
              <a:buChar char="○"/>
              <a:defRPr>
                <a:latin typeface="JetBrains Mono"/>
                <a:ea typeface="JetBrains Mono"/>
                <a:cs typeface="JetBrains Mono"/>
                <a:sym typeface="JetBrains Mono"/>
              </a:defRPr>
            </a:lvl2pPr>
            <a:lvl3pPr indent="-463550" lvl="2" marL="1371600" rtl="0">
              <a:spcBef>
                <a:spcPts val="1600"/>
              </a:spcBef>
              <a:spcAft>
                <a:spcPts val="0"/>
              </a:spcAft>
              <a:buSzPts val="3700"/>
              <a:buFont typeface="JetBrains Mono"/>
              <a:buChar char="■"/>
              <a:defRPr>
                <a:latin typeface="JetBrains Mono"/>
                <a:ea typeface="JetBrains Mono"/>
                <a:cs typeface="JetBrains Mono"/>
                <a:sym typeface="JetBrains Mono"/>
              </a:defRPr>
            </a:lvl3pPr>
            <a:lvl4pPr indent="-463550" lvl="3" marL="1828800" rtl="0">
              <a:spcBef>
                <a:spcPts val="1600"/>
              </a:spcBef>
              <a:spcAft>
                <a:spcPts val="0"/>
              </a:spcAft>
              <a:buSzPts val="3700"/>
              <a:buFont typeface="JetBrains Mono"/>
              <a:buChar char="●"/>
              <a:defRPr>
                <a:latin typeface="JetBrains Mono"/>
                <a:ea typeface="JetBrains Mono"/>
                <a:cs typeface="JetBrains Mono"/>
                <a:sym typeface="JetBrains Mono"/>
              </a:defRPr>
            </a:lvl4pPr>
            <a:lvl5pPr indent="-463550" lvl="4" marL="2286000" rtl="0">
              <a:spcBef>
                <a:spcPts val="1600"/>
              </a:spcBef>
              <a:spcAft>
                <a:spcPts val="0"/>
              </a:spcAft>
              <a:buSzPts val="3700"/>
              <a:buFont typeface="JetBrains Mono"/>
              <a:buChar char="○"/>
              <a:defRPr>
                <a:latin typeface="JetBrains Mono"/>
                <a:ea typeface="JetBrains Mono"/>
                <a:cs typeface="JetBrains Mono"/>
                <a:sym typeface="JetBrains Mono"/>
              </a:defRPr>
            </a:lvl5pPr>
            <a:lvl6pPr indent="-463550" lvl="5" marL="2743200" rtl="0">
              <a:spcBef>
                <a:spcPts val="1600"/>
              </a:spcBef>
              <a:spcAft>
                <a:spcPts val="0"/>
              </a:spcAft>
              <a:buSzPts val="3700"/>
              <a:buFont typeface="JetBrains Mono"/>
              <a:buChar char="■"/>
              <a:defRPr>
                <a:latin typeface="JetBrains Mono"/>
                <a:ea typeface="JetBrains Mono"/>
                <a:cs typeface="JetBrains Mono"/>
                <a:sym typeface="JetBrains Mono"/>
              </a:defRPr>
            </a:lvl6pPr>
            <a:lvl7pPr indent="-463550" lvl="6" marL="3200400" rtl="0">
              <a:spcBef>
                <a:spcPts val="1600"/>
              </a:spcBef>
              <a:spcAft>
                <a:spcPts val="0"/>
              </a:spcAft>
              <a:buSzPts val="3700"/>
              <a:buFont typeface="JetBrains Mono"/>
              <a:buChar char="●"/>
              <a:defRPr>
                <a:latin typeface="JetBrains Mono"/>
                <a:ea typeface="JetBrains Mono"/>
                <a:cs typeface="JetBrains Mono"/>
                <a:sym typeface="JetBrains Mono"/>
              </a:defRPr>
            </a:lvl7pPr>
            <a:lvl8pPr indent="-463550" lvl="7" marL="3657600" rtl="0">
              <a:spcBef>
                <a:spcPts val="1600"/>
              </a:spcBef>
              <a:spcAft>
                <a:spcPts val="0"/>
              </a:spcAft>
              <a:buSzPts val="3700"/>
              <a:buFont typeface="JetBrains Mono"/>
              <a:buChar char="○"/>
              <a:defRPr>
                <a:latin typeface="JetBrains Mono"/>
                <a:ea typeface="JetBrains Mono"/>
                <a:cs typeface="JetBrains Mono"/>
                <a:sym typeface="JetBrains Mono"/>
              </a:defRPr>
            </a:lvl8pPr>
            <a:lvl9pPr indent="-463550" lvl="8" marL="4114800" rtl="0">
              <a:spcBef>
                <a:spcPts val="1600"/>
              </a:spcBef>
              <a:spcAft>
                <a:spcPts val="1600"/>
              </a:spcAft>
              <a:buSzPts val="3700"/>
              <a:buFont typeface="JetBrains Mono"/>
              <a:buChar char="■"/>
              <a:defRPr>
                <a:latin typeface="JetBrains Mono"/>
                <a:ea typeface="JetBrains Mono"/>
                <a:cs typeface="JetBrains Mono"/>
                <a:sym typeface="JetBrains Mono"/>
              </a:defRPr>
            </a:lvl9pPr>
          </a:lstStyle>
          <a:p/>
        </p:txBody>
      </p:sp>
      <p:sp>
        <p:nvSpPr>
          <p:cNvPr id="28" name="Google Shape;28;p6"/>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29" name="Shape 29"/>
        <p:cNvGrpSpPr/>
        <p:nvPr/>
      </p:nvGrpSpPr>
      <p:grpSpPr>
        <a:xfrm>
          <a:off x="0" y="0"/>
          <a:ext cx="0" cy="0"/>
          <a:chOff x="0" y="0"/>
          <a:chExt cx="0" cy="0"/>
        </a:xfrm>
      </p:grpSpPr>
      <p:sp>
        <p:nvSpPr>
          <p:cNvPr id="30" name="Google Shape;30;p7"/>
          <p:cNvSpPr txBox="1"/>
          <p:nvPr>
            <p:ph type="title"/>
          </p:nvPr>
        </p:nvSpPr>
        <p:spPr>
          <a:xfrm>
            <a:off x="1097267" y="768096"/>
            <a:ext cx="221898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31" name="Google Shape;31;p7"/>
          <p:cNvSpPr txBox="1"/>
          <p:nvPr>
            <p:ph idx="1" type="body"/>
          </p:nvPr>
        </p:nvSpPr>
        <p:spPr>
          <a:xfrm>
            <a:off x="1097280" y="3730767"/>
            <a:ext cx="22204500" cy="7607700"/>
          </a:xfrm>
          <a:prstGeom prst="rect">
            <a:avLst/>
          </a:prstGeom>
        </p:spPr>
        <p:txBody>
          <a:bodyPr anchorCtr="0" anchor="t" bIns="0" lIns="0" spcFirstLastPara="1" rIns="0" wrap="square" tIns="390075">
            <a:noAutofit/>
          </a:bodyPr>
          <a:lstStyle>
            <a:lvl1pPr indent="-361950" lvl="0" marL="457200" rtl="0">
              <a:spcBef>
                <a:spcPts val="0"/>
              </a:spcBef>
              <a:spcAft>
                <a:spcPts val="0"/>
              </a:spcAft>
              <a:buSzPts val="2100"/>
              <a:buFont typeface="JetBrains Mono"/>
              <a:buChar char="●"/>
              <a:defRPr sz="2100">
                <a:latin typeface="JetBrains Mono"/>
                <a:ea typeface="JetBrains Mono"/>
                <a:cs typeface="JetBrains Mono"/>
                <a:sym typeface="JetBrains Mono"/>
              </a:defRPr>
            </a:lvl1pPr>
            <a:lvl2pPr indent="-361950" lvl="1" marL="914400" rtl="0">
              <a:spcBef>
                <a:spcPts val="1600"/>
              </a:spcBef>
              <a:spcAft>
                <a:spcPts val="0"/>
              </a:spcAft>
              <a:buSzPts val="2100"/>
              <a:buFont typeface="JetBrains Mono"/>
              <a:buChar char="○"/>
              <a:defRPr sz="2100">
                <a:latin typeface="JetBrains Mono"/>
                <a:ea typeface="JetBrains Mono"/>
                <a:cs typeface="JetBrains Mono"/>
                <a:sym typeface="JetBrains Mono"/>
              </a:defRPr>
            </a:lvl2pPr>
            <a:lvl3pPr indent="-361950" lvl="2" marL="1371600" rtl="0">
              <a:spcBef>
                <a:spcPts val="1600"/>
              </a:spcBef>
              <a:spcAft>
                <a:spcPts val="0"/>
              </a:spcAft>
              <a:buSzPts val="2100"/>
              <a:buFont typeface="JetBrains Mono"/>
              <a:buChar char="■"/>
              <a:defRPr sz="2100">
                <a:latin typeface="JetBrains Mono"/>
                <a:ea typeface="JetBrains Mono"/>
                <a:cs typeface="JetBrains Mono"/>
                <a:sym typeface="JetBrains Mono"/>
              </a:defRPr>
            </a:lvl3pPr>
            <a:lvl4pPr indent="-361950" lvl="3" marL="1828800" rtl="0">
              <a:spcBef>
                <a:spcPts val="1600"/>
              </a:spcBef>
              <a:spcAft>
                <a:spcPts val="0"/>
              </a:spcAft>
              <a:buSzPts val="2100"/>
              <a:buFont typeface="JetBrains Mono"/>
              <a:buChar char="●"/>
              <a:defRPr sz="2100">
                <a:latin typeface="JetBrains Mono"/>
                <a:ea typeface="JetBrains Mono"/>
                <a:cs typeface="JetBrains Mono"/>
                <a:sym typeface="JetBrains Mono"/>
              </a:defRPr>
            </a:lvl4pPr>
            <a:lvl5pPr indent="-361950" lvl="4" marL="2286000" rtl="0">
              <a:spcBef>
                <a:spcPts val="1600"/>
              </a:spcBef>
              <a:spcAft>
                <a:spcPts val="0"/>
              </a:spcAft>
              <a:buSzPts val="2100"/>
              <a:buFont typeface="JetBrains Mono"/>
              <a:buChar char="○"/>
              <a:defRPr sz="2100">
                <a:latin typeface="JetBrains Mono"/>
                <a:ea typeface="JetBrains Mono"/>
                <a:cs typeface="JetBrains Mono"/>
                <a:sym typeface="JetBrains Mono"/>
              </a:defRPr>
            </a:lvl5pPr>
            <a:lvl6pPr indent="-361950" lvl="5" marL="2743200" rtl="0">
              <a:spcBef>
                <a:spcPts val="1600"/>
              </a:spcBef>
              <a:spcAft>
                <a:spcPts val="0"/>
              </a:spcAft>
              <a:buSzPts val="2100"/>
              <a:buFont typeface="JetBrains Mono"/>
              <a:buChar char="■"/>
              <a:defRPr sz="2100">
                <a:latin typeface="JetBrains Mono"/>
                <a:ea typeface="JetBrains Mono"/>
                <a:cs typeface="JetBrains Mono"/>
                <a:sym typeface="JetBrains Mono"/>
              </a:defRPr>
            </a:lvl6pPr>
            <a:lvl7pPr indent="-361950" lvl="6" marL="3200400" rtl="0">
              <a:spcBef>
                <a:spcPts val="1600"/>
              </a:spcBef>
              <a:spcAft>
                <a:spcPts val="0"/>
              </a:spcAft>
              <a:buSzPts val="2100"/>
              <a:buFont typeface="JetBrains Mono"/>
              <a:buChar char="●"/>
              <a:defRPr sz="2100">
                <a:latin typeface="JetBrains Mono"/>
                <a:ea typeface="JetBrains Mono"/>
                <a:cs typeface="JetBrains Mono"/>
                <a:sym typeface="JetBrains Mono"/>
              </a:defRPr>
            </a:lvl7pPr>
            <a:lvl8pPr indent="-361950" lvl="7" marL="3657600" rtl="0">
              <a:spcBef>
                <a:spcPts val="1600"/>
              </a:spcBef>
              <a:spcAft>
                <a:spcPts val="0"/>
              </a:spcAft>
              <a:buSzPts val="2100"/>
              <a:buFont typeface="JetBrains Mono"/>
              <a:buChar char="○"/>
              <a:defRPr sz="2100">
                <a:latin typeface="JetBrains Mono"/>
                <a:ea typeface="JetBrains Mono"/>
                <a:cs typeface="JetBrains Mono"/>
                <a:sym typeface="JetBrains Mono"/>
              </a:defRPr>
            </a:lvl8pPr>
            <a:lvl9pPr indent="-361950" lvl="8" marL="4114800" rtl="0">
              <a:spcBef>
                <a:spcPts val="1600"/>
              </a:spcBef>
              <a:spcAft>
                <a:spcPts val="1600"/>
              </a:spcAft>
              <a:buSzPts val="2100"/>
              <a:buFont typeface="JetBrains Mono"/>
              <a:buChar char="■"/>
              <a:defRPr sz="2100">
                <a:latin typeface="JetBrains Mono"/>
                <a:ea typeface="JetBrains Mono"/>
                <a:cs typeface="JetBrains Mono"/>
                <a:sym typeface="JetBrains Mon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32" name="Shape 32"/>
        <p:cNvGrpSpPr/>
        <p:nvPr/>
      </p:nvGrpSpPr>
      <p:grpSpPr>
        <a:xfrm>
          <a:off x="0" y="0"/>
          <a:ext cx="0" cy="0"/>
          <a:chOff x="0" y="0"/>
          <a:chExt cx="0" cy="0"/>
        </a:xfrm>
      </p:grpSpPr>
      <p:sp>
        <p:nvSpPr>
          <p:cNvPr id="33" name="Google Shape;33;p8"/>
          <p:cNvSpPr txBox="1"/>
          <p:nvPr>
            <p:ph type="title"/>
          </p:nvPr>
        </p:nvSpPr>
        <p:spPr>
          <a:xfrm>
            <a:off x="1097267" y="4337819"/>
            <a:ext cx="22189800" cy="4437900"/>
          </a:xfrm>
          <a:prstGeom prst="rect">
            <a:avLst/>
          </a:prstGeom>
        </p:spPr>
        <p:txBody>
          <a:bodyPr anchorCtr="0" anchor="ctr" bIns="243750" lIns="0" spcFirstLastPara="1" rIns="0" wrap="square" tIns="243750">
            <a:noAutofit/>
          </a:bodyPr>
          <a:lstStyle>
            <a:lvl1pPr lvl="0" algn="ctr">
              <a:spcBef>
                <a:spcPts val="0"/>
              </a:spcBef>
              <a:spcAft>
                <a:spcPts val="0"/>
              </a:spcAft>
              <a:buSzPts val="8800"/>
              <a:buNone/>
              <a:defRPr/>
            </a:lvl1pPr>
            <a:lvl2pPr lvl="1" algn="ctr">
              <a:spcBef>
                <a:spcPts val="0"/>
              </a:spcBef>
              <a:spcAft>
                <a:spcPts val="0"/>
              </a:spcAft>
              <a:buSzPts val="8800"/>
              <a:buNone/>
              <a:defRPr/>
            </a:lvl2pPr>
            <a:lvl3pPr lvl="2" algn="ctr">
              <a:spcBef>
                <a:spcPts val="0"/>
              </a:spcBef>
              <a:spcAft>
                <a:spcPts val="0"/>
              </a:spcAft>
              <a:buSzPts val="8800"/>
              <a:buNone/>
              <a:defRPr/>
            </a:lvl3pPr>
            <a:lvl4pPr lvl="3" algn="ctr">
              <a:spcBef>
                <a:spcPts val="0"/>
              </a:spcBef>
              <a:spcAft>
                <a:spcPts val="0"/>
              </a:spcAft>
              <a:buSzPts val="8800"/>
              <a:buNone/>
              <a:defRPr/>
            </a:lvl4pPr>
            <a:lvl5pPr lvl="4" algn="ctr">
              <a:spcBef>
                <a:spcPts val="0"/>
              </a:spcBef>
              <a:spcAft>
                <a:spcPts val="0"/>
              </a:spcAft>
              <a:buSzPts val="8800"/>
              <a:buNone/>
              <a:defRPr/>
            </a:lvl5pPr>
            <a:lvl6pPr lvl="5" algn="ctr">
              <a:spcBef>
                <a:spcPts val="0"/>
              </a:spcBef>
              <a:spcAft>
                <a:spcPts val="0"/>
              </a:spcAft>
              <a:buSzPts val="8800"/>
              <a:buNone/>
              <a:defRPr/>
            </a:lvl6pPr>
            <a:lvl7pPr lvl="6" algn="ctr">
              <a:spcBef>
                <a:spcPts val="0"/>
              </a:spcBef>
              <a:spcAft>
                <a:spcPts val="0"/>
              </a:spcAft>
              <a:buSzPts val="8800"/>
              <a:buNone/>
              <a:defRPr/>
            </a:lvl7pPr>
            <a:lvl8pPr lvl="7" algn="ctr">
              <a:spcBef>
                <a:spcPts val="0"/>
              </a:spcBef>
              <a:spcAft>
                <a:spcPts val="0"/>
              </a:spcAft>
              <a:buSzPts val="8800"/>
              <a:buNone/>
              <a:defRPr/>
            </a:lvl8pPr>
            <a:lvl9pPr lvl="8" algn="ctr">
              <a:spcBef>
                <a:spcPts val="0"/>
              </a:spcBef>
              <a:spcAft>
                <a:spcPts val="0"/>
              </a:spcAft>
              <a:buSzPts val="8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Question &amp; answer">
  <p:cSld name="CUSTOM_6">
    <p:spTree>
      <p:nvGrpSpPr>
        <p:cNvPr id="34" name="Shape 34"/>
        <p:cNvGrpSpPr/>
        <p:nvPr/>
      </p:nvGrpSpPr>
      <p:grpSpPr>
        <a:xfrm>
          <a:off x="0" y="0"/>
          <a:ext cx="0" cy="0"/>
          <a:chOff x="0" y="0"/>
          <a:chExt cx="0" cy="0"/>
        </a:xfrm>
      </p:grpSpPr>
      <p:sp>
        <p:nvSpPr>
          <p:cNvPr id="35" name="Google Shape;35;p9"/>
          <p:cNvSpPr txBox="1"/>
          <p:nvPr>
            <p:ph type="title"/>
          </p:nvPr>
        </p:nvSpPr>
        <p:spPr>
          <a:xfrm>
            <a:off x="1097280" y="1901952"/>
            <a:ext cx="14651100" cy="4989600"/>
          </a:xfrm>
          <a:prstGeom prst="rect">
            <a:avLst/>
          </a:prstGeom>
        </p:spPr>
        <p:txBody>
          <a:bodyPr anchorCtr="0" anchor="t" bIns="243750" lIns="0" spcFirstLastPara="1" rIns="0" wrap="square" tIns="243750">
            <a:noAutofit/>
          </a:bodyPr>
          <a:lstStyle>
            <a:lvl1pPr lvl="0">
              <a:spcBef>
                <a:spcPts val="0"/>
              </a:spcBef>
              <a:spcAft>
                <a:spcPts val="0"/>
              </a:spcAft>
              <a:buSzPts val="8800"/>
              <a:buNone/>
              <a:defRPr/>
            </a:lvl1pPr>
            <a:lvl2pPr lvl="1">
              <a:spcBef>
                <a:spcPts val="0"/>
              </a:spcBef>
              <a:spcAft>
                <a:spcPts val="0"/>
              </a:spcAft>
              <a:buSzPts val="8800"/>
              <a:buNone/>
              <a:defRPr>
                <a:latin typeface="Open Sans"/>
                <a:ea typeface="Open Sans"/>
                <a:cs typeface="Open Sans"/>
                <a:sym typeface="Open Sans"/>
              </a:defRPr>
            </a:lvl2pPr>
            <a:lvl3pPr lvl="2">
              <a:spcBef>
                <a:spcPts val="0"/>
              </a:spcBef>
              <a:spcAft>
                <a:spcPts val="0"/>
              </a:spcAft>
              <a:buSzPts val="8800"/>
              <a:buNone/>
              <a:defRPr>
                <a:latin typeface="Open Sans"/>
                <a:ea typeface="Open Sans"/>
                <a:cs typeface="Open Sans"/>
                <a:sym typeface="Open Sans"/>
              </a:defRPr>
            </a:lvl3pPr>
            <a:lvl4pPr lvl="3">
              <a:spcBef>
                <a:spcPts val="0"/>
              </a:spcBef>
              <a:spcAft>
                <a:spcPts val="0"/>
              </a:spcAft>
              <a:buSzPts val="8800"/>
              <a:buNone/>
              <a:defRPr>
                <a:latin typeface="Open Sans"/>
                <a:ea typeface="Open Sans"/>
                <a:cs typeface="Open Sans"/>
                <a:sym typeface="Open Sans"/>
              </a:defRPr>
            </a:lvl4pPr>
            <a:lvl5pPr lvl="4">
              <a:spcBef>
                <a:spcPts val="0"/>
              </a:spcBef>
              <a:spcAft>
                <a:spcPts val="0"/>
              </a:spcAft>
              <a:buSzPts val="8800"/>
              <a:buNone/>
              <a:defRPr>
                <a:latin typeface="Open Sans"/>
                <a:ea typeface="Open Sans"/>
                <a:cs typeface="Open Sans"/>
                <a:sym typeface="Open Sans"/>
              </a:defRPr>
            </a:lvl5pPr>
            <a:lvl6pPr lvl="5">
              <a:spcBef>
                <a:spcPts val="0"/>
              </a:spcBef>
              <a:spcAft>
                <a:spcPts val="0"/>
              </a:spcAft>
              <a:buSzPts val="8800"/>
              <a:buNone/>
              <a:defRPr>
                <a:latin typeface="Open Sans"/>
                <a:ea typeface="Open Sans"/>
                <a:cs typeface="Open Sans"/>
                <a:sym typeface="Open Sans"/>
              </a:defRPr>
            </a:lvl6pPr>
            <a:lvl7pPr lvl="6">
              <a:spcBef>
                <a:spcPts val="0"/>
              </a:spcBef>
              <a:spcAft>
                <a:spcPts val="0"/>
              </a:spcAft>
              <a:buSzPts val="8800"/>
              <a:buNone/>
              <a:defRPr>
                <a:latin typeface="Open Sans"/>
                <a:ea typeface="Open Sans"/>
                <a:cs typeface="Open Sans"/>
                <a:sym typeface="Open Sans"/>
              </a:defRPr>
            </a:lvl7pPr>
            <a:lvl8pPr lvl="7">
              <a:spcBef>
                <a:spcPts val="0"/>
              </a:spcBef>
              <a:spcAft>
                <a:spcPts val="0"/>
              </a:spcAft>
              <a:buSzPts val="8800"/>
              <a:buNone/>
              <a:defRPr>
                <a:latin typeface="Open Sans"/>
                <a:ea typeface="Open Sans"/>
                <a:cs typeface="Open Sans"/>
                <a:sym typeface="Open Sans"/>
              </a:defRPr>
            </a:lvl8pPr>
            <a:lvl9pPr lvl="8">
              <a:spcBef>
                <a:spcPts val="0"/>
              </a:spcBef>
              <a:spcAft>
                <a:spcPts val="0"/>
              </a:spcAft>
              <a:buSzPts val="8800"/>
              <a:buNone/>
              <a:defRPr>
                <a:latin typeface="Open Sans"/>
                <a:ea typeface="Open Sans"/>
                <a:cs typeface="Open Sans"/>
                <a:sym typeface="Open Sans"/>
              </a:defRPr>
            </a:lvl9pPr>
          </a:lstStyle>
          <a:p/>
        </p:txBody>
      </p:sp>
      <p:sp>
        <p:nvSpPr>
          <p:cNvPr id="36" name="Google Shape;36;p9"/>
          <p:cNvSpPr txBox="1"/>
          <p:nvPr>
            <p:ph idx="2" type="title"/>
          </p:nvPr>
        </p:nvSpPr>
        <p:spPr>
          <a:xfrm>
            <a:off x="8635467" y="6954500"/>
            <a:ext cx="14651100" cy="4383900"/>
          </a:xfrm>
          <a:prstGeom prst="rect">
            <a:avLst/>
          </a:prstGeom>
        </p:spPr>
        <p:txBody>
          <a:bodyPr anchorCtr="0" anchor="t" bIns="243750" lIns="0" spcFirstLastPara="1" rIns="0" wrap="square" tIns="243750">
            <a:noAutofit/>
          </a:bodyPr>
          <a:lstStyle>
            <a:lvl1pPr lvl="0" rtl="0" algn="r">
              <a:spcBef>
                <a:spcPts val="0"/>
              </a:spcBef>
              <a:spcAft>
                <a:spcPts val="0"/>
              </a:spcAft>
              <a:buSzPts val="8800"/>
              <a:buNone/>
              <a:defRPr b="0"/>
            </a:lvl1pPr>
            <a:lvl2pPr lvl="1" rtl="0" algn="r">
              <a:spcBef>
                <a:spcPts val="0"/>
              </a:spcBef>
              <a:spcAft>
                <a:spcPts val="0"/>
              </a:spcAft>
              <a:buSzPts val="8800"/>
              <a:buNone/>
              <a:defRPr b="0"/>
            </a:lvl2pPr>
            <a:lvl3pPr lvl="2" rtl="0" algn="r">
              <a:spcBef>
                <a:spcPts val="0"/>
              </a:spcBef>
              <a:spcAft>
                <a:spcPts val="0"/>
              </a:spcAft>
              <a:buSzPts val="8800"/>
              <a:buNone/>
              <a:defRPr b="0"/>
            </a:lvl3pPr>
            <a:lvl4pPr lvl="3" rtl="0" algn="r">
              <a:spcBef>
                <a:spcPts val="0"/>
              </a:spcBef>
              <a:spcAft>
                <a:spcPts val="0"/>
              </a:spcAft>
              <a:buSzPts val="8800"/>
              <a:buNone/>
              <a:defRPr b="0"/>
            </a:lvl4pPr>
            <a:lvl5pPr lvl="4" rtl="0" algn="r">
              <a:spcBef>
                <a:spcPts val="0"/>
              </a:spcBef>
              <a:spcAft>
                <a:spcPts val="0"/>
              </a:spcAft>
              <a:buSzPts val="8800"/>
              <a:buNone/>
              <a:defRPr b="0"/>
            </a:lvl5pPr>
            <a:lvl6pPr lvl="5" rtl="0" algn="r">
              <a:spcBef>
                <a:spcPts val="0"/>
              </a:spcBef>
              <a:spcAft>
                <a:spcPts val="0"/>
              </a:spcAft>
              <a:buSzPts val="8800"/>
              <a:buNone/>
              <a:defRPr b="0"/>
            </a:lvl6pPr>
            <a:lvl7pPr lvl="6" rtl="0" algn="r">
              <a:spcBef>
                <a:spcPts val="0"/>
              </a:spcBef>
              <a:spcAft>
                <a:spcPts val="0"/>
              </a:spcAft>
              <a:buSzPts val="8800"/>
              <a:buNone/>
              <a:defRPr b="0"/>
            </a:lvl7pPr>
            <a:lvl8pPr lvl="7" rtl="0" algn="r">
              <a:spcBef>
                <a:spcPts val="0"/>
              </a:spcBef>
              <a:spcAft>
                <a:spcPts val="0"/>
              </a:spcAft>
              <a:buSzPts val="8800"/>
              <a:buNone/>
              <a:defRPr b="0"/>
            </a:lvl8pPr>
            <a:lvl9pPr lvl="8" rtl="0" algn="r">
              <a:spcBef>
                <a:spcPts val="0"/>
              </a:spcBef>
              <a:spcAft>
                <a:spcPts val="0"/>
              </a:spcAft>
              <a:buSzPts val="8800"/>
              <a:buNone/>
              <a:defRPr b="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p:cSld name="CUSTOM_7">
    <p:spTree>
      <p:nvGrpSpPr>
        <p:cNvPr id="37" name="Shape 37"/>
        <p:cNvGrpSpPr/>
        <p:nvPr/>
      </p:nvGrpSpPr>
      <p:grpSpPr>
        <a:xfrm>
          <a:off x="0" y="0"/>
          <a:ext cx="0" cy="0"/>
          <a:chOff x="0" y="0"/>
          <a:chExt cx="0" cy="0"/>
        </a:xfrm>
      </p:grpSpPr>
      <p:sp>
        <p:nvSpPr>
          <p:cNvPr id="38" name="Google Shape;38;p10"/>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lvl1pPr lvl="0" rtl="0">
              <a:spcBef>
                <a:spcPts val="0"/>
              </a:spcBef>
              <a:spcAft>
                <a:spcPts val="0"/>
              </a:spcAft>
              <a:buSzPts val="8800"/>
              <a:buNone/>
              <a:defRPr/>
            </a:lvl1pPr>
            <a:lvl2pPr lvl="1" rtl="0">
              <a:spcBef>
                <a:spcPts val="0"/>
              </a:spcBef>
              <a:spcAft>
                <a:spcPts val="0"/>
              </a:spcAft>
              <a:buSzPts val="8800"/>
              <a:buNone/>
              <a:defRPr/>
            </a:lvl2pPr>
            <a:lvl3pPr lvl="2" rtl="0">
              <a:spcBef>
                <a:spcPts val="0"/>
              </a:spcBef>
              <a:spcAft>
                <a:spcPts val="0"/>
              </a:spcAft>
              <a:buSzPts val="8800"/>
              <a:buNone/>
              <a:defRPr/>
            </a:lvl3pPr>
            <a:lvl4pPr lvl="3" rtl="0">
              <a:spcBef>
                <a:spcPts val="0"/>
              </a:spcBef>
              <a:spcAft>
                <a:spcPts val="0"/>
              </a:spcAft>
              <a:buSzPts val="8800"/>
              <a:buNone/>
              <a:defRPr/>
            </a:lvl4pPr>
            <a:lvl5pPr lvl="4" rtl="0">
              <a:spcBef>
                <a:spcPts val="0"/>
              </a:spcBef>
              <a:spcAft>
                <a:spcPts val="0"/>
              </a:spcAft>
              <a:buSzPts val="8800"/>
              <a:buNone/>
              <a:defRPr/>
            </a:lvl5pPr>
            <a:lvl6pPr lvl="5" rtl="0">
              <a:spcBef>
                <a:spcPts val="0"/>
              </a:spcBef>
              <a:spcAft>
                <a:spcPts val="0"/>
              </a:spcAft>
              <a:buSzPts val="8800"/>
              <a:buNone/>
              <a:defRPr/>
            </a:lvl6pPr>
            <a:lvl7pPr lvl="6" rtl="0">
              <a:spcBef>
                <a:spcPts val="0"/>
              </a:spcBef>
              <a:spcAft>
                <a:spcPts val="0"/>
              </a:spcAft>
              <a:buSzPts val="8800"/>
              <a:buNone/>
              <a:defRPr/>
            </a:lvl7pPr>
            <a:lvl8pPr lvl="7" rtl="0">
              <a:spcBef>
                <a:spcPts val="0"/>
              </a:spcBef>
              <a:spcAft>
                <a:spcPts val="0"/>
              </a:spcAft>
              <a:buSzPts val="8800"/>
              <a:buNone/>
              <a:defRPr/>
            </a:lvl8pPr>
            <a:lvl9pPr lvl="8" rtl="0">
              <a:spcBef>
                <a:spcPts val="0"/>
              </a:spcBef>
              <a:spcAft>
                <a:spcPts val="0"/>
              </a:spcAft>
              <a:buSzPts val="8800"/>
              <a:buNone/>
              <a:defRPr/>
            </a:lvl9pPr>
          </a:lstStyle>
          <a:p/>
        </p:txBody>
      </p:sp>
      <p:sp>
        <p:nvSpPr>
          <p:cNvPr id="39" name="Google Shape;39;p10"/>
          <p:cNvSpPr txBox="1"/>
          <p:nvPr>
            <p:ph idx="1" type="body"/>
          </p:nvPr>
        </p:nvSpPr>
        <p:spPr>
          <a:xfrm>
            <a:off x="1097267" y="4998720"/>
            <a:ext cx="22210200" cy="6388800"/>
          </a:xfrm>
          <a:prstGeom prst="rect">
            <a:avLst/>
          </a:prstGeom>
        </p:spPr>
        <p:txBody>
          <a:bodyPr anchorCtr="0" anchor="t" bIns="0" lIns="0" spcFirstLastPara="1" rIns="0" wrap="square" tIns="195025">
            <a:noAutofit/>
          </a:bodyPr>
          <a:lstStyle>
            <a:lvl1pPr indent="-463550" lvl="0" marL="457200" rtl="0">
              <a:spcBef>
                <a:spcPts val="0"/>
              </a:spcBef>
              <a:spcAft>
                <a:spcPts val="0"/>
              </a:spcAft>
              <a:buSzPts val="3700"/>
              <a:buChar char="●"/>
              <a:defRPr/>
            </a:lvl1pPr>
            <a:lvl2pPr indent="-463550" lvl="1" marL="914400" rtl="0">
              <a:spcBef>
                <a:spcPts val="1600"/>
              </a:spcBef>
              <a:spcAft>
                <a:spcPts val="0"/>
              </a:spcAft>
              <a:buSzPts val="3700"/>
              <a:buChar char="○"/>
              <a:defRPr/>
            </a:lvl2pPr>
            <a:lvl3pPr indent="-463550" lvl="2" marL="1371600" rtl="0">
              <a:spcBef>
                <a:spcPts val="1600"/>
              </a:spcBef>
              <a:spcAft>
                <a:spcPts val="0"/>
              </a:spcAft>
              <a:buSzPts val="3700"/>
              <a:buChar char="■"/>
              <a:defRPr/>
            </a:lvl3pPr>
            <a:lvl4pPr indent="-463550" lvl="3" marL="1828800" rtl="0">
              <a:spcBef>
                <a:spcPts val="1600"/>
              </a:spcBef>
              <a:spcAft>
                <a:spcPts val="0"/>
              </a:spcAft>
              <a:buSzPts val="3700"/>
              <a:buChar char="●"/>
              <a:defRPr/>
            </a:lvl4pPr>
            <a:lvl5pPr indent="-463550" lvl="4" marL="2286000" rtl="0">
              <a:spcBef>
                <a:spcPts val="1600"/>
              </a:spcBef>
              <a:spcAft>
                <a:spcPts val="0"/>
              </a:spcAft>
              <a:buSzPts val="3700"/>
              <a:buChar char="○"/>
              <a:defRPr/>
            </a:lvl5pPr>
            <a:lvl6pPr indent="-463550" lvl="5" marL="2743200" rtl="0">
              <a:spcBef>
                <a:spcPts val="1600"/>
              </a:spcBef>
              <a:spcAft>
                <a:spcPts val="0"/>
              </a:spcAft>
              <a:buSzPts val="3700"/>
              <a:buChar char="■"/>
              <a:defRPr/>
            </a:lvl6pPr>
            <a:lvl7pPr indent="-463550" lvl="6" marL="3200400" rtl="0">
              <a:spcBef>
                <a:spcPts val="1600"/>
              </a:spcBef>
              <a:spcAft>
                <a:spcPts val="0"/>
              </a:spcAft>
              <a:buSzPts val="3700"/>
              <a:buChar char="●"/>
              <a:defRPr/>
            </a:lvl7pPr>
            <a:lvl8pPr indent="-463550" lvl="7" marL="3657600" rtl="0">
              <a:spcBef>
                <a:spcPts val="1600"/>
              </a:spcBef>
              <a:spcAft>
                <a:spcPts val="0"/>
              </a:spcAft>
              <a:buSzPts val="3700"/>
              <a:buChar char="○"/>
              <a:defRPr/>
            </a:lvl8pPr>
            <a:lvl9pPr indent="-463550" lvl="8" marL="4114800" rtl="0">
              <a:spcBef>
                <a:spcPts val="1600"/>
              </a:spcBef>
              <a:spcAft>
                <a:spcPts val="1600"/>
              </a:spcAft>
              <a:buSzPts val="3700"/>
              <a:buChar char="■"/>
              <a:defRPr/>
            </a:lvl9pPr>
          </a:lstStyle>
          <a:p/>
        </p:txBody>
      </p:sp>
      <p:sp>
        <p:nvSpPr>
          <p:cNvPr id="40" name="Google Shape;40;p10"/>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lvl1pPr lvl="0" rtl="0">
              <a:spcBef>
                <a:spcPts val="0"/>
              </a:spcBef>
              <a:spcAft>
                <a:spcPts val="0"/>
              </a:spcAft>
              <a:buSzPts val="4500"/>
              <a:buFont typeface="Inter Medium"/>
              <a:buNone/>
              <a:defRPr sz="4500">
                <a:latin typeface="Inter Medium"/>
                <a:ea typeface="Inter Medium"/>
                <a:cs typeface="Inter Medium"/>
                <a:sym typeface="Inter Medium"/>
              </a:defRPr>
            </a:lvl1pPr>
            <a:lvl2pPr lvl="1" rtl="0">
              <a:spcBef>
                <a:spcPts val="1600"/>
              </a:spcBef>
              <a:spcAft>
                <a:spcPts val="0"/>
              </a:spcAft>
              <a:buSzPts val="3700"/>
              <a:buNone/>
              <a:defRPr/>
            </a:lvl2pPr>
            <a:lvl3pPr lvl="2" rtl="0">
              <a:spcBef>
                <a:spcPts val="1600"/>
              </a:spcBef>
              <a:spcAft>
                <a:spcPts val="0"/>
              </a:spcAft>
              <a:buSzPts val="3700"/>
              <a:buNone/>
              <a:defRPr/>
            </a:lvl3pPr>
            <a:lvl4pPr lvl="3" rtl="0">
              <a:spcBef>
                <a:spcPts val="1600"/>
              </a:spcBef>
              <a:spcAft>
                <a:spcPts val="0"/>
              </a:spcAft>
              <a:buSzPts val="3700"/>
              <a:buNone/>
              <a:defRPr/>
            </a:lvl4pPr>
            <a:lvl5pPr lvl="4" rtl="0">
              <a:spcBef>
                <a:spcPts val="1600"/>
              </a:spcBef>
              <a:spcAft>
                <a:spcPts val="0"/>
              </a:spcAft>
              <a:buSzPts val="3700"/>
              <a:buNone/>
              <a:defRPr/>
            </a:lvl5pPr>
            <a:lvl6pPr lvl="5" rtl="0">
              <a:spcBef>
                <a:spcPts val="1600"/>
              </a:spcBef>
              <a:spcAft>
                <a:spcPts val="0"/>
              </a:spcAft>
              <a:buSzPts val="3700"/>
              <a:buNone/>
              <a:defRPr/>
            </a:lvl6pPr>
            <a:lvl7pPr lvl="6" rtl="0">
              <a:spcBef>
                <a:spcPts val="1600"/>
              </a:spcBef>
              <a:spcAft>
                <a:spcPts val="0"/>
              </a:spcAft>
              <a:buSzPts val="3700"/>
              <a:buNone/>
              <a:defRPr/>
            </a:lvl7pPr>
            <a:lvl8pPr lvl="7" rtl="0">
              <a:spcBef>
                <a:spcPts val="1600"/>
              </a:spcBef>
              <a:spcAft>
                <a:spcPts val="0"/>
              </a:spcAft>
              <a:buSzPts val="3700"/>
              <a:buNone/>
              <a:defRPr/>
            </a:lvl8pPr>
            <a:lvl9pPr lvl="8" rtl="0">
              <a:spcBef>
                <a:spcPts val="1600"/>
              </a:spcBef>
              <a:spcAft>
                <a:spcPts val="1600"/>
              </a:spcAft>
              <a:buSzPts val="37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1.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97280" y="772698"/>
            <a:ext cx="22452600" cy="2827500"/>
          </a:xfrm>
          <a:prstGeom prst="rect">
            <a:avLst/>
          </a:prstGeom>
          <a:noFill/>
          <a:ln>
            <a:noFill/>
          </a:ln>
        </p:spPr>
        <p:txBody>
          <a:bodyPr anchorCtr="0" anchor="b" bIns="243750" lIns="0" spcFirstLastPara="1" rIns="0" wrap="square" tIns="243750">
            <a:noAutofit/>
          </a:bodyPr>
          <a:lstStyle>
            <a:lvl1pPr lvl="0">
              <a:lnSpc>
                <a:spcPct val="90000"/>
              </a:lnSpc>
              <a:spcBef>
                <a:spcPts val="0"/>
              </a:spcBef>
              <a:spcAft>
                <a:spcPts val="0"/>
              </a:spcAft>
              <a:buClr>
                <a:schemeClr val="lt1"/>
              </a:buClr>
              <a:buSzPts val="8800"/>
              <a:buFont typeface="Inter"/>
              <a:buNone/>
              <a:defRPr b="1" sz="8800">
                <a:solidFill>
                  <a:schemeClr val="lt1"/>
                </a:solidFill>
                <a:latin typeface="Inter"/>
                <a:ea typeface="Inter"/>
                <a:cs typeface="Inter"/>
                <a:sym typeface="Inter"/>
              </a:defRPr>
            </a:lvl1pPr>
            <a:lvl2pPr lvl="1">
              <a:lnSpc>
                <a:spcPct val="90000"/>
              </a:lnSpc>
              <a:spcBef>
                <a:spcPts val="0"/>
              </a:spcBef>
              <a:spcAft>
                <a:spcPts val="0"/>
              </a:spcAft>
              <a:buClr>
                <a:schemeClr val="dk1"/>
              </a:buClr>
              <a:buSzPts val="8800"/>
              <a:buFont typeface="Inter"/>
              <a:buNone/>
              <a:defRPr b="1" sz="8800">
                <a:solidFill>
                  <a:schemeClr val="dk1"/>
                </a:solidFill>
                <a:latin typeface="Inter"/>
                <a:ea typeface="Inter"/>
                <a:cs typeface="Inter"/>
                <a:sym typeface="Inter"/>
              </a:defRPr>
            </a:lvl2pPr>
            <a:lvl3pPr lvl="2">
              <a:lnSpc>
                <a:spcPct val="90000"/>
              </a:lnSpc>
              <a:spcBef>
                <a:spcPts val="0"/>
              </a:spcBef>
              <a:spcAft>
                <a:spcPts val="0"/>
              </a:spcAft>
              <a:buClr>
                <a:schemeClr val="dk1"/>
              </a:buClr>
              <a:buSzPts val="8800"/>
              <a:buFont typeface="Inter"/>
              <a:buNone/>
              <a:defRPr b="1" sz="8800">
                <a:solidFill>
                  <a:schemeClr val="dk1"/>
                </a:solidFill>
                <a:latin typeface="Inter"/>
                <a:ea typeface="Inter"/>
                <a:cs typeface="Inter"/>
                <a:sym typeface="Inter"/>
              </a:defRPr>
            </a:lvl3pPr>
            <a:lvl4pPr lvl="3">
              <a:lnSpc>
                <a:spcPct val="90000"/>
              </a:lnSpc>
              <a:spcBef>
                <a:spcPts val="0"/>
              </a:spcBef>
              <a:spcAft>
                <a:spcPts val="0"/>
              </a:spcAft>
              <a:buClr>
                <a:schemeClr val="dk1"/>
              </a:buClr>
              <a:buSzPts val="8800"/>
              <a:buFont typeface="Inter"/>
              <a:buNone/>
              <a:defRPr b="1" sz="8800">
                <a:solidFill>
                  <a:schemeClr val="dk1"/>
                </a:solidFill>
                <a:latin typeface="Inter"/>
                <a:ea typeface="Inter"/>
                <a:cs typeface="Inter"/>
                <a:sym typeface="Inter"/>
              </a:defRPr>
            </a:lvl4pPr>
            <a:lvl5pPr lvl="4">
              <a:lnSpc>
                <a:spcPct val="90000"/>
              </a:lnSpc>
              <a:spcBef>
                <a:spcPts val="0"/>
              </a:spcBef>
              <a:spcAft>
                <a:spcPts val="0"/>
              </a:spcAft>
              <a:buClr>
                <a:schemeClr val="dk1"/>
              </a:buClr>
              <a:buSzPts val="8800"/>
              <a:buFont typeface="Inter"/>
              <a:buNone/>
              <a:defRPr b="1" sz="8800">
                <a:solidFill>
                  <a:schemeClr val="dk1"/>
                </a:solidFill>
                <a:latin typeface="Inter"/>
                <a:ea typeface="Inter"/>
                <a:cs typeface="Inter"/>
                <a:sym typeface="Inter"/>
              </a:defRPr>
            </a:lvl5pPr>
            <a:lvl6pPr lvl="5">
              <a:lnSpc>
                <a:spcPct val="90000"/>
              </a:lnSpc>
              <a:spcBef>
                <a:spcPts val="0"/>
              </a:spcBef>
              <a:spcAft>
                <a:spcPts val="0"/>
              </a:spcAft>
              <a:buClr>
                <a:schemeClr val="dk1"/>
              </a:buClr>
              <a:buSzPts val="8800"/>
              <a:buFont typeface="Inter"/>
              <a:buNone/>
              <a:defRPr b="1" sz="8800">
                <a:solidFill>
                  <a:schemeClr val="dk1"/>
                </a:solidFill>
                <a:latin typeface="Inter"/>
                <a:ea typeface="Inter"/>
                <a:cs typeface="Inter"/>
                <a:sym typeface="Inter"/>
              </a:defRPr>
            </a:lvl6pPr>
            <a:lvl7pPr lvl="6">
              <a:lnSpc>
                <a:spcPct val="90000"/>
              </a:lnSpc>
              <a:spcBef>
                <a:spcPts val="0"/>
              </a:spcBef>
              <a:spcAft>
                <a:spcPts val="0"/>
              </a:spcAft>
              <a:buClr>
                <a:schemeClr val="dk1"/>
              </a:buClr>
              <a:buSzPts val="8800"/>
              <a:buFont typeface="Inter"/>
              <a:buNone/>
              <a:defRPr b="1" sz="8800">
                <a:solidFill>
                  <a:schemeClr val="dk1"/>
                </a:solidFill>
                <a:latin typeface="Inter"/>
                <a:ea typeface="Inter"/>
                <a:cs typeface="Inter"/>
                <a:sym typeface="Inter"/>
              </a:defRPr>
            </a:lvl7pPr>
            <a:lvl8pPr lvl="7">
              <a:lnSpc>
                <a:spcPct val="90000"/>
              </a:lnSpc>
              <a:spcBef>
                <a:spcPts val="0"/>
              </a:spcBef>
              <a:spcAft>
                <a:spcPts val="0"/>
              </a:spcAft>
              <a:buClr>
                <a:schemeClr val="dk1"/>
              </a:buClr>
              <a:buSzPts val="8800"/>
              <a:buFont typeface="Inter"/>
              <a:buNone/>
              <a:defRPr b="1" sz="8800">
                <a:solidFill>
                  <a:schemeClr val="dk1"/>
                </a:solidFill>
                <a:latin typeface="Inter"/>
                <a:ea typeface="Inter"/>
                <a:cs typeface="Inter"/>
                <a:sym typeface="Inter"/>
              </a:defRPr>
            </a:lvl8pPr>
            <a:lvl9pPr lvl="8">
              <a:lnSpc>
                <a:spcPct val="90000"/>
              </a:lnSpc>
              <a:spcBef>
                <a:spcPts val="0"/>
              </a:spcBef>
              <a:spcAft>
                <a:spcPts val="0"/>
              </a:spcAft>
              <a:buClr>
                <a:schemeClr val="dk1"/>
              </a:buClr>
              <a:buSzPts val="8800"/>
              <a:buFont typeface="Inter"/>
              <a:buNone/>
              <a:defRPr b="1" sz="8800">
                <a:solidFill>
                  <a:schemeClr val="dk1"/>
                </a:solidFill>
                <a:latin typeface="Inter"/>
                <a:ea typeface="Inter"/>
                <a:cs typeface="Inter"/>
                <a:sym typeface="Inter"/>
              </a:defRPr>
            </a:lvl9pPr>
          </a:lstStyle>
          <a:p/>
        </p:txBody>
      </p:sp>
      <p:sp>
        <p:nvSpPr>
          <p:cNvPr id="7" name="Google Shape;7;p1"/>
          <p:cNvSpPr txBox="1"/>
          <p:nvPr>
            <p:ph idx="1" type="body"/>
          </p:nvPr>
        </p:nvSpPr>
        <p:spPr>
          <a:xfrm>
            <a:off x="1097267" y="4364733"/>
            <a:ext cx="22452600" cy="6974100"/>
          </a:xfrm>
          <a:prstGeom prst="rect">
            <a:avLst/>
          </a:prstGeom>
          <a:noFill/>
          <a:ln>
            <a:noFill/>
          </a:ln>
        </p:spPr>
        <p:txBody>
          <a:bodyPr anchorCtr="0" anchor="t" bIns="0" lIns="0" spcFirstLastPara="1" rIns="0" wrap="square" tIns="195025">
            <a:noAutofit/>
          </a:bodyPr>
          <a:lstStyle>
            <a:lvl1pPr indent="-463550" lvl="0" marL="457200">
              <a:lnSpc>
                <a:spcPct val="115000"/>
              </a:lnSpc>
              <a:spcBef>
                <a:spcPts val="0"/>
              </a:spcBef>
              <a:spcAft>
                <a:spcPts val="0"/>
              </a:spcAft>
              <a:buClr>
                <a:schemeClr val="lt1"/>
              </a:buClr>
              <a:buSzPts val="3700"/>
              <a:buFont typeface="Inter"/>
              <a:buChar char="●"/>
              <a:defRPr sz="3700">
                <a:solidFill>
                  <a:schemeClr val="lt1"/>
                </a:solidFill>
                <a:latin typeface="Inter"/>
                <a:ea typeface="Inter"/>
                <a:cs typeface="Inter"/>
                <a:sym typeface="Inter"/>
              </a:defRPr>
            </a:lvl1pPr>
            <a:lvl2pPr indent="-463550" lvl="1" marL="914400">
              <a:lnSpc>
                <a:spcPct val="115000"/>
              </a:lnSpc>
              <a:spcBef>
                <a:spcPts val="1600"/>
              </a:spcBef>
              <a:spcAft>
                <a:spcPts val="0"/>
              </a:spcAft>
              <a:buClr>
                <a:schemeClr val="lt1"/>
              </a:buClr>
              <a:buSzPts val="3700"/>
              <a:buFont typeface="Inter"/>
              <a:buChar char="○"/>
              <a:defRPr sz="3700">
                <a:solidFill>
                  <a:schemeClr val="lt1"/>
                </a:solidFill>
                <a:latin typeface="Inter"/>
                <a:ea typeface="Inter"/>
                <a:cs typeface="Inter"/>
                <a:sym typeface="Inter"/>
              </a:defRPr>
            </a:lvl2pPr>
            <a:lvl3pPr indent="-463550" lvl="2" marL="1371600">
              <a:lnSpc>
                <a:spcPct val="115000"/>
              </a:lnSpc>
              <a:spcBef>
                <a:spcPts val="1600"/>
              </a:spcBef>
              <a:spcAft>
                <a:spcPts val="0"/>
              </a:spcAft>
              <a:buClr>
                <a:schemeClr val="lt1"/>
              </a:buClr>
              <a:buSzPts val="3700"/>
              <a:buFont typeface="Inter"/>
              <a:buChar char="■"/>
              <a:defRPr sz="3700">
                <a:solidFill>
                  <a:schemeClr val="lt1"/>
                </a:solidFill>
                <a:latin typeface="Inter"/>
                <a:ea typeface="Inter"/>
                <a:cs typeface="Inter"/>
                <a:sym typeface="Inter"/>
              </a:defRPr>
            </a:lvl3pPr>
            <a:lvl4pPr indent="-463550" lvl="3" marL="1828800">
              <a:lnSpc>
                <a:spcPct val="115000"/>
              </a:lnSpc>
              <a:spcBef>
                <a:spcPts val="1600"/>
              </a:spcBef>
              <a:spcAft>
                <a:spcPts val="0"/>
              </a:spcAft>
              <a:buClr>
                <a:schemeClr val="lt1"/>
              </a:buClr>
              <a:buSzPts val="3700"/>
              <a:buFont typeface="Inter"/>
              <a:buChar char="●"/>
              <a:defRPr sz="3700">
                <a:solidFill>
                  <a:schemeClr val="lt1"/>
                </a:solidFill>
                <a:latin typeface="Inter"/>
                <a:ea typeface="Inter"/>
                <a:cs typeface="Inter"/>
                <a:sym typeface="Inter"/>
              </a:defRPr>
            </a:lvl4pPr>
            <a:lvl5pPr indent="-463550" lvl="4" marL="2286000">
              <a:lnSpc>
                <a:spcPct val="115000"/>
              </a:lnSpc>
              <a:spcBef>
                <a:spcPts val="1600"/>
              </a:spcBef>
              <a:spcAft>
                <a:spcPts val="0"/>
              </a:spcAft>
              <a:buClr>
                <a:schemeClr val="lt1"/>
              </a:buClr>
              <a:buSzPts val="3700"/>
              <a:buFont typeface="Inter"/>
              <a:buChar char="○"/>
              <a:defRPr sz="3700">
                <a:solidFill>
                  <a:schemeClr val="lt1"/>
                </a:solidFill>
                <a:latin typeface="Inter"/>
                <a:ea typeface="Inter"/>
                <a:cs typeface="Inter"/>
                <a:sym typeface="Inter"/>
              </a:defRPr>
            </a:lvl5pPr>
            <a:lvl6pPr indent="-463550" lvl="5" marL="2743200">
              <a:lnSpc>
                <a:spcPct val="115000"/>
              </a:lnSpc>
              <a:spcBef>
                <a:spcPts val="1600"/>
              </a:spcBef>
              <a:spcAft>
                <a:spcPts val="0"/>
              </a:spcAft>
              <a:buClr>
                <a:schemeClr val="lt1"/>
              </a:buClr>
              <a:buSzPts val="3700"/>
              <a:buFont typeface="Inter"/>
              <a:buChar char="■"/>
              <a:defRPr sz="3700">
                <a:solidFill>
                  <a:schemeClr val="lt1"/>
                </a:solidFill>
                <a:latin typeface="Inter"/>
                <a:ea typeface="Inter"/>
                <a:cs typeface="Inter"/>
                <a:sym typeface="Inter"/>
              </a:defRPr>
            </a:lvl6pPr>
            <a:lvl7pPr indent="-463550" lvl="6" marL="3200400">
              <a:lnSpc>
                <a:spcPct val="115000"/>
              </a:lnSpc>
              <a:spcBef>
                <a:spcPts val="1600"/>
              </a:spcBef>
              <a:spcAft>
                <a:spcPts val="0"/>
              </a:spcAft>
              <a:buClr>
                <a:schemeClr val="lt1"/>
              </a:buClr>
              <a:buSzPts val="3700"/>
              <a:buFont typeface="Inter"/>
              <a:buChar char="●"/>
              <a:defRPr sz="3700">
                <a:solidFill>
                  <a:schemeClr val="lt1"/>
                </a:solidFill>
                <a:latin typeface="Inter"/>
                <a:ea typeface="Inter"/>
                <a:cs typeface="Inter"/>
                <a:sym typeface="Inter"/>
              </a:defRPr>
            </a:lvl7pPr>
            <a:lvl8pPr indent="-463550" lvl="7" marL="3657600">
              <a:lnSpc>
                <a:spcPct val="115000"/>
              </a:lnSpc>
              <a:spcBef>
                <a:spcPts val="1600"/>
              </a:spcBef>
              <a:spcAft>
                <a:spcPts val="0"/>
              </a:spcAft>
              <a:buClr>
                <a:schemeClr val="lt1"/>
              </a:buClr>
              <a:buSzPts val="3700"/>
              <a:buFont typeface="Inter"/>
              <a:buChar char="○"/>
              <a:defRPr sz="3700">
                <a:solidFill>
                  <a:schemeClr val="lt1"/>
                </a:solidFill>
                <a:latin typeface="Inter"/>
                <a:ea typeface="Inter"/>
                <a:cs typeface="Inter"/>
                <a:sym typeface="Inter"/>
              </a:defRPr>
            </a:lvl8pPr>
            <a:lvl9pPr indent="-463550" lvl="8" marL="4114800">
              <a:lnSpc>
                <a:spcPct val="115000"/>
              </a:lnSpc>
              <a:spcBef>
                <a:spcPts val="1600"/>
              </a:spcBef>
              <a:spcAft>
                <a:spcPts val="1600"/>
              </a:spcAft>
              <a:buClr>
                <a:schemeClr val="lt1"/>
              </a:buClr>
              <a:buSzPts val="3700"/>
              <a:buFont typeface="Inter"/>
              <a:buChar char="■"/>
              <a:defRPr sz="3700">
                <a:solidFill>
                  <a:schemeClr val="lt1"/>
                </a:solidFill>
                <a:latin typeface="Inter"/>
                <a:ea typeface="Inter"/>
                <a:cs typeface="Inter"/>
                <a:sym typeface="Inter"/>
              </a:defRPr>
            </a:lvl9pPr>
          </a:lstStyle>
          <a:p/>
        </p:txBody>
      </p:sp>
      <p:sp>
        <p:nvSpPr>
          <p:cNvPr id="8" name="Google Shape;8;p1"/>
          <p:cNvSpPr txBox="1"/>
          <p:nvPr>
            <p:ph idx="12" type="sldNum"/>
          </p:nvPr>
        </p:nvSpPr>
        <p:spPr>
          <a:xfrm>
            <a:off x="21823680" y="10972800"/>
            <a:ext cx="1463100" cy="1049700"/>
          </a:xfrm>
          <a:prstGeom prst="rect">
            <a:avLst/>
          </a:prstGeom>
          <a:noFill/>
          <a:ln>
            <a:noFill/>
          </a:ln>
        </p:spPr>
        <p:txBody>
          <a:bodyPr anchorCtr="0" anchor="ctr" bIns="243750" lIns="0" spcFirstLastPara="1" rIns="0" wrap="square" tIns="243750">
            <a:no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20">
          <p15:clr>
            <a:srgbClr val="EA4335"/>
          </p15:clr>
        </p15:guide>
        <p15:guide id="2" pos="680">
          <p15:clr>
            <a:srgbClr val="EA4335"/>
          </p15:clr>
        </p15:guide>
        <p15:guide id="3" pos="2679">
          <p15:clr>
            <a:srgbClr val="EA4335"/>
          </p15:clr>
        </p15:guide>
        <p15:guide id="4" pos="3082">
          <p15:clr>
            <a:srgbClr val="EA4335"/>
          </p15:clr>
        </p15:guide>
        <p15:guide id="5" pos="5082">
          <p15:clr>
            <a:srgbClr val="EA4335"/>
          </p15:clr>
        </p15:guide>
        <p15:guide id="6" pos="5479">
          <p15:clr>
            <a:srgbClr val="EA4335"/>
          </p15:clr>
        </p15:guide>
        <p15:guide id="7" pos="7478">
          <p15:clr>
            <a:srgbClr val="EA4335"/>
          </p15:clr>
        </p15:guide>
        <p15:guide id="8" pos="7882">
          <p15:clr>
            <a:srgbClr val="EA4335"/>
          </p15:clr>
        </p15:guide>
        <p15:guide id="9" pos="9881">
          <p15:clr>
            <a:srgbClr val="EA4335"/>
          </p15:clr>
        </p15:guide>
        <p15:guide id="10" pos="10278">
          <p15:clr>
            <a:srgbClr val="EA4335"/>
          </p15:clr>
        </p15:guide>
        <p15:guide id="11" pos="12278">
          <p15:clr>
            <a:srgbClr val="EA4335"/>
          </p15:clr>
        </p15:guide>
        <p15:guide id="12" pos="12681">
          <p15:clr>
            <a:srgbClr val="EA4335"/>
          </p15:clr>
        </p15:guide>
        <p15:guide id="13" pos="14680">
          <p15:clr>
            <a:srgbClr val="EA4335"/>
          </p15:clr>
        </p15:guide>
        <p15:guide id="14" orient="horz" pos="1117">
          <p15:clr>
            <a:srgbClr val="EA4335"/>
          </p15:clr>
        </p15:guide>
        <p15:guide id="15" orient="horz" pos="1521">
          <p15:clr>
            <a:srgbClr val="EA4335"/>
          </p15:clr>
        </p15:guide>
        <p15:guide id="16" orient="horz" pos="1918">
          <p15:clr>
            <a:srgbClr val="EA4335"/>
          </p15:clr>
        </p15:guide>
        <p15:guide id="17" orient="horz" pos="2321">
          <p15:clr>
            <a:srgbClr val="EA4335"/>
          </p15:clr>
        </p15:guide>
        <p15:guide id="18" orient="horz" pos="2719">
          <p15:clr>
            <a:srgbClr val="1C4587"/>
          </p15:clr>
        </p15:guide>
        <p15:guide id="19" orient="horz" pos="3116">
          <p15:clr>
            <a:srgbClr val="EA4335"/>
          </p15:clr>
        </p15:guide>
        <p15:guide id="20" orient="horz" pos="3519">
          <p15:clr>
            <a:srgbClr val="EA4335"/>
          </p15:clr>
        </p15:guide>
        <p15:guide id="21" orient="horz" pos="3917">
          <p15:clr>
            <a:srgbClr val="EA4335"/>
          </p15:clr>
        </p15:guide>
        <p15:guide id="22" orient="horz" pos="4320">
          <p15:clr>
            <a:srgbClr val="EA4335"/>
          </p15:clr>
        </p15:guide>
        <p15:guide id="23" orient="horz" pos="4717">
          <p15:clr>
            <a:srgbClr val="EA4335"/>
          </p15:clr>
        </p15:guide>
        <p15:guide id="24" orient="horz" pos="5115">
          <p15:clr>
            <a:srgbClr val="EA4335"/>
          </p15:clr>
        </p15:guide>
        <p15:guide id="25" orient="horz" pos="5518">
          <p15:clr>
            <a:srgbClr val="EA4335"/>
          </p15:clr>
        </p15:guide>
        <p15:guide id="26" orient="horz" pos="5921">
          <p15:clr>
            <a:srgbClr val="EA4335"/>
          </p15:clr>
        </p15:guide>
        <p15:guide id="27" orient="horz" pos="6319">
          <p15:clr>
            <a:srgbClr val="EA4335"/>
          </p15:clr>
        </p15:guide>
        <p15:guide id="28" orient="horz" pos="6716">
          <p15:clr>
            <a:srgbClr val="EA4335"/>
          </p15:clr>
        </p15:guide>
        <p15:guide id="29" orient="horz" pos="7119">
          <p15:clr>
            <a:srgbClr val="EA4335"/>
          </p15:clr>
        </p15:guide>
        <p15:guide id="30" orient="horz" pos="752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arxiv.org/pdf/2503.20934" TargetMode="External"/><Relationship Id="rId4" Type="http://schemas.openxmlformats.org/officeDocument/2006/relationships/hyperlink" Target="https://arxiv.org/pdf/2503.20934" TargetMode="External"/><Relationship Id="rId5" Type="http://schemas.openxmlformats.org/officeDocument/2006/relationships/hyperlink" Target="https://arxiv.org/pdf/2503.20934" TargetMode="External"/><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s://arxiv.org/abs/2405.20092" TargetMode="External"/><Relationship Id="rId4" Type="http://schemas.openxmlformats.org/officeDocument/2006/relationships/hyperlink" Target="https://arxiv.org/abs/2405.20092" TargetMode="External"/><Relationship Id="rId5" Type="http://schemas.openxmlformats.org/officeDocument/2006/relationships/hyperlink" Target="https://arxiv.org/abs/2405.20092" TargetMode="External"/><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arxiv.org/abs/2405.03256v1" TargetMode="External"/><Relationship Id="rId4" Type="http://schemas.openxmlformats.org/officeDocument/2006/relationships/hyperlink" Target="https://arxiv.org/abs/2405.03256v1" TargetMode="External"/><Relationship Id="rId5" Type="http://schemas.openxmlformats.org/officeDocument/2006/relationships/hyperlink" Target="https://arxiv.org/abs/2405.03256v1" TargetMode="Externa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arxiv.org/abs/2307.07924" TargetMode="External"/><Relationship Id="rId4" Type="http://schemas.openxmlformats.org/officeDocument/2006/relationships/hyperlink" Target="https://arxiv.org/abs/2307.07924" TargetMode="External"/><Relationship Id="rId9" Type="http://schemas.openxmlformats.org/officeDocument/2006/relationships/hyperlink" Target="https://arxiv.org/abs/2406.11912v2" TargetMode="External"/><Relationship Id="rId5" Type="http://schemas.openxmlformats.org/officeDocument/2006/relationships/hyperlink" Target="https://arxiv.org/abs/2307.07924" TargetMode="External"/><Relationship Id="rId6" Type="http://schemas.openxmlformats.org/officeDocument/2006/relationships/hyperlink" Target="https://arxiv.org/abs/2308.00352" TargetMode="External"/><Relationship Id="rId7" Type="http://schemas.openxmlformats.org/officeDocument/2006/relationships/hyperlink" Target="https://arxiv.org/abs/2308.00352" TargetMode="External"/><Relationship Id="rId8" Type="http://schemas.openxmlformats.org/officeDocument/2006/relationships/hyperlink" Target="https://arxiv.org/abs/2308.00352" TargetMode="External"/><Relationship Id="rId10"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www.jetbrains.com/junie/"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arxiv.org/pdf/2410.14393" TargetMode="External"/><Relationship Id="rId4" Type="http://schemas.openxmlformats.org/officeDocument/2006/relationships/hyperlink" Target="https://arxiv.org/pdf/2410.14393" TargetMode="External"/><Relationship Id="rId5" Type="http://schemas.openxmlformats.org/officeDocument/2006/relationships/hyperlink" Target="https://arxiv.org/pdf/2410.14393" TargetMode="External"/><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arxiv.org/pdf/2503.14443?" TargetMode="External"/><Relationship Id="rId4" Type="http://schemas.openxmlformats.org/officeDocument/2006/relationships/hyperlink" Target="https://arxiv.org/pdf/2503.14443?" TargetMode="External"/><Relationship Id="rId5" Type="http://schemas.openxmlformats.org/officeDocument/2006/relationships/hyperlink" Target="https://arxiv.org/pdf/2503.14443?" TargetMode="External"/><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47"/>
          <p:cNvSpPr txBox="1"/>
          <p:nvPr>
            <p:ph type="title"/>
          </p:nvPr>
        </p:nvSpPr>
        <p:spPr>
          <a:xfrm>
            <a:off x="1097275" y="4315975"/>
            <a:ext cx="18430800" cy="63462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AI Agents Inside IDEs: Practice and Possibilities</a:t>
            </a:r>
            <a:endParaRPr/>
          </a:p>
        </p:txBody>
      </p:sp>
      <p:sp>
        <p:nvSpPr>
          <p:cNvPr id="235" name="Google Shape;235;p47"/>
          <p:cNvSpPr txBox="1"/>
          <p:nvPr>
            <p:ph idx="2" type="body"/>
          </p:nvPr>
        </p:nvSpPr>
        <p:spPr>
          <a:xfrm>
            <a:off x="1097275" y="10661900"/>
            <a:ext cx="14651100" cy="1280400"/>
          </a:xfrm>
          <a:prstGeom prst="rect">
            <a:avLst/>
          </a:prstGeom>
        </p:spPr>
        <p:txBody>
          <a:bodyPr anchorCtr="0" anchor="t" bIns="0" lIns="0" spcFirstLastPara="1" rIns="0" wrap="square" tIns="195025">
            <a:noAutofit/>
          </a:bodyPr>
          <a:lstStyle/>
          <a:p>
            <a:pPr indent="0" lvl="0" marL="0" rtl="0" algn="l">
              <a:lnSpc>
                <a:spcPct val="100000"/>
              </a:lnSpc>
              <a:spcBef>
                <a:spcPts val="0"/>
              </a:spcBef>
              <a:spcAft>
                <a:spcPts val="0"/>
              </a:spcAft>
              <a:buNone/>
            </a:pPr>
            <a:r>
              <a:rPr lang="en"/>
              <a:t>Yaroslav Zharov, JetBrains Research</a:t>
            </a:r>
            <a:endParaRPr>
              <a:latin typeface="Inter"/>
              <a:ea typeface="Inter"/>
              <a:cs typeface="Inter"/>
              <a:sym typeface="Inter"/>
            </a:endParaRPr>
          </a:p>
          <a:p>
            <a:pPr indent="0" lvl="0" marL="0" rtl="0" algn="l">
              <a:lnSpc>
                <a:spcPct val="100000"/>
              </a:lnSpc>
              <a:spcBef>
                <a:spcPts val="700"/>
              </a:spcBef>
              <a:spcAft>
                <a:spcPts val="700"/>
              </a:spcAft>
              <a:buNone/>
            </a:pPr>
            <a:r>
              <a:t/>
            </a:r>
            <a:endParaRPr>
              <a:latin typeface="Inter"/>
              <a:ea typeface="Inter"/>
              <a:cs typeface="Inter"/>
              <a:sym typeface="Inter"/>
            </a:endParaRPr>
          </a:p>
        </p:txBody>
      </p:sp>
      <p:pic>
        <p:nvPicPr>
          <p:cNvPr id="236" name="Google Shape;236;p47"/>
          <p:cNvPicPr preferRelativeResize="0"/>
          <p:nvPr/>
        </p:nvPicPr>
        <p:blipFill>
          <a:blip r:embed="rId4">
            <a:alphaModFix/>
          </a:blip>
          <a:stretch>
            <a:fillRect/>
          </a:stretch>
        </p:blipFill>
        <p:spPr>
          <a:xfrm>
            <a:off x="1079275" y="1543875"/>
            <a:ext cx="5156751" cy="110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6"/>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Automating Move Method Refactorings </a:t>
            </a:r>
            <a:r>
              <a:rPr lang="en" u="sng">
                <a:solidFill>
                  <a:schemeClr val="hlink"/>
                </a:solidFill>
                <a:hlinkClick r:id="rId3"/>
              </a:rPr>
              <a:t>(Batole </a:t>
            </a:r>
            <a:r>
              <a:rPr i="1" lang="en" u="sng">
                <a:solidFill>
                  <a:schemeClr val="hlink"/>
                </a:solidFill>
                <a:hlinkClick r:id="rId4"/>
              </a:rPr>
              <a:t>et. al</a:t>
            </a:r>
            <a:r>
              <a:rPr lang="en" u="sng">
                <a:solidFill>
                  <a:schemeClr val="hlink"/>
                </a:solidFill>
                <a:hlinkClick r:id="rId5"/>
              </a:rPr>
              <a:t>, 2025)</a:t>
            </a:r>
            <a:endParaRPr/>
          </a:p>
        </p:txBody>
      </p:sp>
      <p:sp>
        <p:nvSpPr>
          <p:cNvPr id="296" name="Google Shape;296;p56"/>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t/>
            </a:r>
            <a:endParaRPr/>
          </a:p>
        </p:txBody>
      </p:sp>
      <p:pic>
        <p:nvPicPr>
          <p:cNvPr id="297" name="Google Shape;297;p56"/>
          <p:cNvPicPr preferRelativeResize="0"/>
          <p:nvPr/>
        </p:nvPicPr>
        <p:blipFill>
          <a:blip r:embed="rId6">
            <a:alphaModFix/>
          </a:blip>
          <a:stretch>
            <a:fillRect/>
          </a:stretch>
        </p:blipFill>
        <p:spPr>
          <a:xfrm>
            <a:off x="4815675" y="5181656"/>
            <a:ext cx="14752650" cy="4975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7"/>
          <p:cNvSpPr txBox="1"/>
          <p:nvPr>
            <p:ph idx="1" type="body"/>
          </p:nvPr>
        </p:nvSpPr>
        <p:spPr>
          <a:xfrm>
            <a:off x="1097267" y="4998733"/>
            <a:ext cx="22210200" cy="6339900"/>
          </a:xfrm>
          <a:prstGeom prst="rect">
            <a:avLst/>
          </a:prstGeom>
        </p:spPr>
        <p:txBody>
          <a:bodyPr anchorCtr="0" anchor="t" bIns="0" lIns="0" spcFirstLastPara="1" rIns="0" wrap="square" tIns="195025">
            <a:noAutofit/>
          </a:bodyPr>
          <a:lstStyle/>
          <a:p>
            <a:pPr indent="-539750" lvl="0" marL="609600" rtl="0" algn="l">
              <a:spcBef>
                <a:spcPts val="0"/>
              </a:spcBef>
              <a:spcAft>
                <a:spcPts val="0"/>
              </a:spcAft>
              <a:buSzPts val="3700"/>
              <a:buChar char="●"/>
            </a:pPr>
            <a:r>
              <a:rPr lang="en"/>
              <a:t>VCS interaction</a:t>
            </a:r>
            <a:endParaRPr/>
          </a:p>
          <a:p>
            <a:pPr indent="-539750" lvl="0" marL="609600" rtl="0" algn="l">
              <a:spcBef>
                <a:spcPts val="1600"/>
              </a:spcBef>
              <a:spcAft>
                <a:spcPts val="0"/>
              </a:spcAft>
              <a:buSzPts val="3700"/>
              <a:buChar char="●"/>
            </a:pPr>
            <a:r>
              <a:rPr lang="en"/>
              <a:t>Documentation writing</a:t>
            </a:r>
            <a:endParaRPr/>
          </a:p>
          <a:p>
            <a:pPr indent="-539750" lvl="0" marL="609600" rtl="0" algn="l">
              <a:spcBef>
                <a:spcPts val="1600"/>
              </a:spcBef>
              <a:spcAft>
                <a:spcPts val="0"/>
              </a:spcAft>
              <a:buSzPts val="3700"/>
              <a:buChar char="●"/>
            </a:pPr>
            <a:r>
              <a:rPr lang="en"/>
              <a:t>Code profiling and optimization</a:t>
            </a:r>
            <a:endParaRPr/>
          </a:p>
          <a:p>
            <a:pPr indent="-539750" lvl="0" marL="609600" rtl="0" algn="l">
              <a:spcBef>
                <a:spcPts val="1600"/>
              </a:spcBef>
              <a:spcAft>
                <a:spcPts val="0"/>
              </a:spcAft>
              <a:buSzPts val="3700"/>
              <a:buChar char="●"/>
            </a:pPr>
            <a:r>
              <a:rPr lang="en"/>
              <a:t>Interaction with CI systems</a:t>
            </a:r>
            <a:endParaRPr/>
          </a:p>
        </p:txBody>
      </p:sp>
      <p:sp>
        <p:nvSpPr>
          <p:cNvPr id="303" name="Google Shape;303;p57"/>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And There Are More</a:t>
            </a:r>
            <a:endParaRPr/>
          </a:p>
        </p:txBody>
      </p:sp>
      <p:sp>
        <p:nvSpPr>
          <p:cNvPr id="304" name="Google Shape;304;p57"/>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8"/>
          <p:cNvSpPr txBox="1"/>
          <p:nvPr>
            <p:ph type="title"/>
          </p:nvPr>
        </p:nvSpPr>
        <p:spPr>
          <a:xfrm>
            <a:off x="1097275" y="1901950"/>
            <a:ext cx="15219600" cy="4989600"/>
          </a:xfrm>
          <a:prstGeom prst="rect">
            <a:avLst/>
          </a:prstGeom>
        </p:spPr>
        <p:txBody>
          <a:bodyPr anchorCtr="0" anchor="t" bIns="243750" lIns="0" spcFirstLastPara="1" rIns="0" wrap="square" tIns="243750">
            <a:noAutofit/>
          </a:bodyPr>
          <a:lstStyle/>
          <a:p>
            <a:pPr indent="0" lvl="0" marL="0" rtl="0" algn="l">
              <a:spcBef>
                <a:spcPts val="0"/>
              </a:spcBef>
              <a:spcAft>
                <a:spcPts val="0"/>
              </a:spcAft>
              <a:buNone/>
            </a:pPr>
            <a:r>
              <a:rPr lang="en"/>
              <a:t>A Lot of Exciting Things Aren’t </a:t>
            </a:r>
            <a:r>
              <a:rPr lang="en">
                <a:solidFill>
                  <a:schemeClr val="accent2"/>
                </a:solidFill>
              </a:rPr>
              <a:t>Yet</a:t>
            </a:r>
            <a:r>
              <a:rPr lang="en"/>
              <a:t> Made with AI Agents in IDEs</a:t>
            </a:r>
            <a:endParaRPr>
              <a:solidFill>
                <a:schemeClr val="accent2"/>
              </a:solidFill>
            </a:endParaRPr>
          </a:p>
        </p:txBody>
      </p:sp>
      <p:sp>
        <p:nvSpPr>
          <p:cNvPr id="310" name="Google Shape;310;p58"/>
          <p:cNvSpPr txBox="1"/>
          <p:nvPr>
            <p:ph idx="2" type="title"/>
          </p:nvPr>
        </p:nvSpPr>
        <p:spPr>
          <a:xfrm>
            <a:off x="6179350" y="6954500"/>
            <a:ext cx="17107200" cy="4383900"/>
          </a:xfrm>
          <a:prstGeom prst="rect">
            <a:avLst/>
          </a:prstGeom>
        </p:spPr>
        <p:txBody>
          <a:bodyPr anchorCtr="0" anchor="t" bIns="243750" lIns="0" spcFirstLastPara="1" rIns="0" wrap="square" tIns="243750">
            <a:noAutofit/>
          </a:bodyPr>
          <a:lstStyle/>
          <a:p>
            <a:pPr indent="0" lvl="0" marL="0" rtl="0" algn="r">
              <a:spcBef>
                <a:spcPts val="0"/>
              </a:spcBef>
              <a:spcAft>
                <a:spcPts val="0"/>
              </a:spcAft>
              <a:buNone/>
            </a:pPr>
            <a:r>
              <a:rPr lang="en"/>
              <a:t>Let’s make it happen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9"/>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Next in This Talk</a:t>
            </a:r>
            <a:endParaRPr/>
          </a:p>
        </p:txBody>
      </p:sp>
      <p:sp>
        <p:nvSpPr>
          <p:cNvPr id="316" name="Google Shape;316;p59"/>
          <p:cNvSpPr txBox="1"/>
          <p:nvPr>
            <p:ph idx="1" type="body"/>
          </p:nvPr>
        </p:nvSpPr>
        <p:spPr>
          <a:xfrm>
            <a:off x="1097267" y="4998733"/>
            <a:ext cx="22210200" cy="6339900"/>
          </a:xfrm>
          <a:prstGeom prst="rect">
            <a:avLst/>
          </a:prstGeom>
        </p:spPr>
        <p:txBody>
          <a:bodyPr anchorCtr="0" anchor="t" bIns="0" lIns="365675" spcFirstLastPara="1" rIns="0" wrap="square" tIns="195025">
            <a:noAutofit/>
          </a:bodyPr>
          <a:lstStyle/>
          <a:p>
            <a:pPr indent="-539750" lvl="0" marL="609600" rtl="0" algn="l">
              <a:spcBef>
                <a:spcPts val="0"/>
              </a:spcBef>
              <a:spcAft>
                <a:spcPts val="0"/>
              </a:spcAft>
              <a:buSzPts val="3700"/>
              <a:buAutoNum type="arabicPeriod"/>
            </a:pPr>
            <a:r>
              <a:rPr lang="en"/>
              <a:t>A gentle intro to AI agents.</a:t>
            </a:r>
            <a:endParaRPr/>
          </a:p>
          <a:p>
            <a:pPr indent="-539750" lvl="0" marL="609600" rtl="0" algn="l">
              <a:spcBef>
                <a:spcPts val="1600"/>
              </a:spcBef>
              <a:spcAft>
                <a:spcPts val="0"/>
              </a:spcAft>
              <a:buSzPts val="3700"/>
              <a:buAutoNum type="arabicPeriod"/>
            </a:pPr>
            <a:r>
              <a:rPr lang="en"/>
              <a:t>Practical notes on AI agents development.</a:t>
            </a:r>
            <a:endParaRPr/>
          </a:p>
          <a:p>
            <a:pPr indent="-539750" lvl="0" marL="609600" rtl="0" algn="l">
              <a:spcBef>
                <a:spcPts val="1600"/>
              </a:spcBef>
              <a:spcAft>
                <a:spcPts val="1600"/>
              </a:spcAft>
              <a:buSzPts val="3700"/>
              <a:buAutoNum type="arabicPeriod"/>
            </a:pPr>
            <a:r>
              <a:rPr lang="en"/>
              <a:t>What I expect from AI agents.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0"/>
          <p:cNvSpPr txBox="1"/>
          <p:nvPr>
            <p:ph type="title"/>
          </p:nvPr>
        </p:nvSpPr>
        <p:spPr>
          <a:xfrm>
            <a:off x="1097275" y="1143000"/>
            <a:ext cx="22207500" cy="5074800"/>
          </a:xfrm>
          <a:prstGeom prst="rect">
            <a:avLst/>
          </a:prstGeom>
        </p:spPr>
        <p:txBody>
          <a:bodyPr anchorCtr="0" anchor="t" bIns="268150" lIns="0" spcFirstLastPara="1" rIns="0" wrap="square" tIns="0">
            <a:noAutofit/>
          </a:bodyPr>
          <a:lstStyle/>
          <a:p>
            <a:pPr indent="0" lvl="0" marL="0" rtl="0" algn="l">
              <a:spcBef>
                <a:spcPts val="0"/>
              </a:spcBef>
              <a:spcAft>
                <a:spcPts val="0"/>
              </a:spcAft>
              <a:buNone/>
            </a:pPr>
            <a:r>
              <a:rPr lang="en"/>
              <a:t>A Gentle Intro to AI Agents</a:t>
            </a:r>
            <a:br>
              <a:rPr lang="en"/>
            </a:b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1"/>
          <p:cNvSpPr txBox="1"/>
          <p:nvPr>
            <p:ph idx="1" type="body"/>
          </p:nvPr>
        </p:nvSpPr>
        <p:spPr>
          <a:xfrm>
            <a:off x="1097267" y="4998733"/>
            <a:ext cx="22210200" cy="6339900"/>
          </a:xfrm>
          <a:prstGeom prst="rect">
            <a:avLst/>
          </a:prstGeom>
        </p:spPr>
        <p:txBody>
          <a:bodyPr anchorCtr="0" anchor="t" bIns="0" lIns="0" spcFirstLastPara="1" rIns="0" wrap="square" tIns="195025">
            <a:noAutofit/>
          </a:bodyPr>
          <a:lstStyle/>
          <a:p>
            <a:pPr indent="-539750" lvl="0" marL="609600" rtl="0" algn="l">
              <a:spcBef>
                <a:spcPts val="0"/>
              </a:spcBef>
              <a:spcAft>
                <a:spcPts val="0"/>
              </a:spcAft>
              <a:buSzPts val="3700"/>
              <a:buChar char="●"/>
            </a:pPr>
            <a:r>
              <a:rPr lang="en"/>
              <a:t>AI model</a:t>
            </a:r>
            <a:endParaRPr/>
          </a:p>
          <a:p>
            <a:pPr indent="-539750" lvl="0" marL="609600" rtl="0" algn="l">
              <a:spcBef>
                <a:spcPts val="1600"/>
              </a:spcBef>
              <a:spcAft>
                <a:spcPts val="0"/>
              </a:spcAft>
              <a:buSzPts val="3700"/>
              <a:buChar char="●"/>
            </a:pPr>
            <a:r>
              <a:rPr lang="en"/>
              <a:t>Planning</a:t>
            </a:r>
            <a:endParaRPr/>
          </a:p>
          <a:p>
            <a:pPr indent="-539750" lvl="0" marL="609600" rtl="0" algn="l">
              <a:spcBef>
                <a:spcPts val="1600"/>
              </a:spcBef>
              <a:spcAft>
                <a:spcPts val="0"/>
              </a:spcAft>
              <a:buSzPts val="3700"/>
              <a:buChar char="●"/>
            </a:pPr>
            <a:r>
              <a:rPr lang="en"/>
              <a:t>Memory</a:t>
            </a:r>
            <a:endParaRPr/>
          </a:p>
          <a:p>
            <a:pPr indent="-539750" lvl="0" marL="609600" rtl="0" algn="l">
              <a:spcBef>
                <a:spcPts val="1600"/>
              </a:spcBef>
              <a:spcAft>
                <a:spcPts val="0"/>
              </a:spcAft>
              <a:buSzPts val="3700"/>
              <a:buChar char="●"/>
            </a:pPr>
            <a:r>
              <a:rPr lang="en"/>
              <a:t>Knowledge</a:t>
            </a:r>
            <a:endParaRPr/>
          </a:p>
          <a:p>
            <a:pPr indent="-539750" lvl="0" marL="609600" rtl="0" algn="l">
              <a:spcBef>
                <a:spcPts val="1600"/>
              </a:spcBef>
              <a:spcAft>
                <a:spcPts val="0"/>
              </a:spcAft>
              <a:buSzPts val="3700"/>
              <a:buChar char="●"/>
            </a:pPr>
            <a:r>
              <a:rPr lang="en"/>
              <a:t>Tools</a:t>
            </a:r>
            <a:endParaRPr/>
          </a:p>
        </p:txBody>
      </p:sp>
      <p:sp>
        <p:nvSpPr>
          <p:cNvPr id="327" name="Google Shape;327;p61"/>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Main Components of AI Agents</a:t>
            </a:r>
            <a:endParaRPr/>
          </a:p>
        </p:txBody>
      </p:sp>
      <p:sp>
        <p:nvSpPr>
          <p:cNvPr id="328" name="Google Shape;328;p61"/>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2"/>
          <p:cNvSpPr txBox="1"/>
          <p:nvPr>
            <p:ph idx="1" type="body"/>
          </p:nvPr>
        </p:nvSpPr>
        <p:spPr>
          <a:xfrm>
            <a:off x="1097267" y="4998733"/>
            <a:ext cx="22210200" cy="6339900"/>
          </a:xfrm>
          <a:prstGeom prst="rect">
            <a:avLst/>
          </a:prstGeom>
        </p:spPr>
        <p:txBody>
          <a:bodyPr anchorCtr="0" anchor="t" bIns="0" lIns="0" spcFirstLastPara="1" rIns="0" wrap="square" tIns="195025">
            <a:noAutofit/>
          </a:bodyPr>
          <a:lstStyle/>
          <a:p>
            <a:pPr indent="-539750" lvl="0" marL="609600" rtl="0" algn="l">
              <a:spcBef>
                <a:spcPts val="0"/>
              </a:spcBef>
              <a:spcAft>
                <a:spcPts val="0"/>
              </a:spcAft>
              <a:buSzPts val="3700"/>
              <a:buChar char="●"/>
            </a:pPr>
            <a:r>
              <a:rPr lang="en"/>
              <a:t>Proprietary LLMs (GPT, Claude, Gemini, etc)</a:t>
            </a:r>
            <a:endParaRPr/>
          </a:p>
          <a:p>
            <a:pPr indent="-539750" lvl="0" marL="609600" rtl="0" algn="l">
              <a:spcBef>
                <a:spcPts val="1600"/>
              </a:spcBef>
              <a:spcAft>
                <a:spcPts val="0"/>
              </a:spcAft>
              <a:buSzPts val="3700"/>
              <a:buChar char="●"/>
            </a:pPr>
            <a:r>
              <a:rPr lang="en"/>
              <a:t>OpenWeights LLMs (Llama, Qwen, DeepSeek, etc)</a:t>
            </a:r>
            <a:endParaRPr/>
          </a:p>
          <a:p>
            <a:pPr indent="-539750" lvl="0" marL="609600" rtl="0" algn="l">
              <a:spcBef>
                <a:spcPts val="1600"/>
              </a:spcBef>
              <a:spcAft>
                <a:spcPts val="0"/>
              </a:spcAft>
              <a:buClr>
                <a:schemeClr val="accent2"/>
              </a:buClr>
              <a:buSzPts val="3700"/>
              <a:buChar char="●"/>
            </a:pPr>
            <a:r>
              <a:rPr lang="en">
                <a:solidFill>
                  <a:schemeClr val="accent2"/>
                </a:solidFill>
              </a:rPr>
              <a:t>Fine-tuned LLMs</a:t>
            </a:r>
            <a:endParaRPr>
              <a:solidFill>
                <a:schemeClr val="accent2"/>
              </a:solidFill>
            </a:endParaRPr>
          </a:p>
          <a:p>
            <a:pPr indent="-539750" lvl="0" marL="609600" rtl="0" algn="l">
              <a:spcBef>
                <a:spcPts val="1600"/>
              </a:spcBef>
              <a:spcAft>
                <a:spcPts val="0"/>
              </a:spcAft>
              <a:buClr>
                <a:schemeClr val="accent3"/>
              </a:buClr>
              <a:buSzPts val="3700"/>
              <a:buChar char="●"/>
            </a:pPr>
            <a:r>
              <a:rPr lang="en">
                <a:solidFill>
                  <a:schemeClr val="accent3"/>
                </a:solidFill>
              </a:rPr>
              <a:t>Custom ML models for specific scenarios</a:t>
            </a:r>
            <a:endParaRPr>
              <a:solidFill>
                <a:schemeClr val="accent3"/>
              </a:solidFill>
            </a:endParaRPr>
          </a:p>
        </p:txBody>
      </p:sp>
      <p:sp>
        <p:nvSpPr>
          <p:cNvPr id="334" name="Google Shape;334;p62"/>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AI Models as Decision-Making Engines</a:t>
            </a:r>
            <a:endParaRPr/>
          </a:p>
        </p:txBody>
      </p:sp>
      <p:sp>
        <p:nvSpPr>
          <p:cNvPr id="335" name="Google Shape;335;p62"/>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3"/>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Planning</a:t>
            </a:r>
            <a:endParaRPr/>
          </a:p>
        </p:txBody>
      </p:sp>
      <p:sp>
        <p:nvSpPr>
          <p:cNvPr id="341" name="Google Shape;341;p63"/>
          <p:cNvSpPr/>
          <p:nvPr/>
        </p:nvSpPr>
        <p:spPr>
          <a:xfrm>
            <a:off x="6284775" y="6457600"/>
            <a:ext cx="3173700" cy="2441100"/>
          </a:xfrm>
          <a:prstGeom prst="roundRect">
            <a:avLst>
              <a:gd fmla="val 16667" name="adj"/>
            </a:avLst>
          </a:prstGeom>
          <a:solidFill>
            <a:schemeClr val="l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2"/>
                </a:solidFill>
                <a:latin typeface="JetBrains Mono Medium"/>
                <a:ea typeface="JetBrains Mono Medium"/>
                <a:cs typeface="JetBrains Mono Medium"/>
                <a:sym typeface="JetBrains Mono Medium"/>
              </a:rPr>
              <a:t>for</a:t>
            </a:r>
            <a:r>
              <a:rPr lang="en" sz="3600">
                <a:solidFill>
                  <a:schemeClr val="accent2"/>
                </a:solidFill>
                <a:latin typeface="Inter"/>
                <a:ea typeface="Inter"/>
                <a:cs typeface="Inter"/>
                <a:sym typeface="Inter"/>
              </a:rPr>
              <a:t> loop</a:t>
            </a:r>
            <a:endParaRPr sz="3600">
              <a:solidFill>
                <a:schemeClr val="accent2"/>
              </a:solidFill>
              <a:latin typeface="Inter"/>
              <a:ea typeface="Inter"/>
              <a:cs typeface="Inter"/>
              <a:sym typeface="Inter"/>
            </a:endParaRPr>
          </a:p>
        </p:txBody>
      </p:sp>
      <p:sp>
        <p:nvSpPr>
          <p:cNvPr id="342" name="Google Shape;342;p63"/>
          <p:cNvSpPr/>
          <p:nvPr/>
        </p:nvSpPr>
        <p:spPr>
          <a:xfrm>
            <a:off x="10326075" y="6457600"/>
            <a:ext cx="3173700" cy="2441100"/>
          </a:xfrm>
          <a:prstGeom prst="roundRect">
            <a:avLst>
              <a:gd fmla="val 16667" name="adj"/>
            </a:avLst>
          </a:prstGeom>
          <a:solidFill>
            <a:schemeClr val="lt2"/>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3"/>
                </a:solidFill>
                <a:latin typeface="Inter"/>
                <a:ea typeface="Inter"/>
                <a:cs typeface="Inter"/>
                <a:sym typeface="Inter"/>
              </a:rPr>
              <a:t>Universal strategies</a:t>
            </a:r>
            <a:endParaRPr sz="3600">
              <a:solidFill>
                <a:schemeClr val="accent3"/>
              </a:solidFill>
              <a:latin typeface="Inter"/>
              <a:ea typeface="Inter"/>
              <a:cs typeface="Inter"/>
              <a:sym typeface="Inter"/>
            </a:endParaRPr>
          </a:p>
        </p:txBody>
      </p:sp>
      <p:sp>
        <p:nvSpPr>
          <p:cNvPr id="343" name="Google Shape;343;p63"/>
          <p:cNvSpPr/>
          <p:nvPr/>
        </p:nvSpPr>
        <p:spPr>
          <a:xfrm>
            <a:off x="14367375" y="6457600"/>
            <a:ext cx="3173700" cy="2441100"/>
          </a:xfrm>
          <a:prstGeom prst="roundRect">
            <a:avLst>
              <a:gd fmla="val 16667" name="adj"/>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1"/>
                </a:solidFill>
                <a:latin typeface="Inter"/>
                <a:ea typeface="Inter"/>
                <a:cs typeface="Inter"/>
                <a:sym typeface="Inter"/>
              </a:rPr>
              <a:t>Workflows</a:t>
            </a:r>
            <a:endParaRPr sz="3600">
              <a:solidFill>
                <a:schemeClr val="accent1"/>
              </a:solidFill>
              <a:latin typeface="Inter"/>
              <a:ea typeface="Inter"/>
              <a:cs typeface="Inter"/>
              <a:sym typeface="Inter"/>
            </a:endParaRPr>
          </a:p>
        </p:txBody>
      </p:sp>
      <p:sp>
        <p:nvSpPr>
          <p:cNvPr id="344" name="Google Shape;344;p63"/>
          <p:cNvSpPr txBox="1"/>
          <p:nvPr/>
        </p:nvSpPr>
        <p:spPr>
          <a:xfrm>
            <a:off x="9303752" y="9652900"/>
            <a:ext cx="57765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accent5"/>
                </a:solidFill>
                <a:latin typeface="Inter"/>
                <a:ea typeface="Inter"/>
                <a:cs typeface="Inter"/>
                <a:sym typeface="Inter"/>
              </a:rPr>
              <a:t>Engineering complexity</a:t>
            </a:r>
            <a:endParaRPr sz="3700">
              <a:solidFill>
                <a:schemeClr val="accent5"/>
              </a:solidFill>
              <a:latin typeface="Inter"/>
              <a:ea typeface="Inter"/>
              <a:cs typeface="Inter"/>
              <a:sym typeface="Inter"/>
            </a:endParaRPr>
          </a:p>
        </p:txBody>
      </p:sp>
      <p:cxnSp>
        <p:nvCxnSpPr>
          <p:cNvPr id="345" name="Google Shape;345;p63"/>
          <p:cNvCxnSpPr/>
          <p:nvPr/>
        </p:nvCxnSpPr>
        <p:spPr>
          <a:xfrm>
            <a:off x="4475850" y="10407100"/>
            <a:ext cx="15432300" cy="0"/>
          </a:xfrm>
          <a:prstGeom prst="straightConnector1">
            <a:avLst/>
          </a:prstGeom>
          <a:noFill/>
          <a:ln cap="flat" cmpd="sng" w="76200">
            <a:solidFill>
              <a:schemeClr val="accent5"/>
            </a:solidFill>
            <a:prstDash val="solid"/>
            <a:round/>
            <a:headEnd len="med" w="med" type="none"/>
            <a:tailEnd len="med" w="med" type="triangle"/>
          </a:ln>
        </p:spPr>
      </p:cxnSp>
      <p:sp>
        <p:nvSpPr>
          <p:cNvPr id="346" name="Google Shape;346;p63"/>
          <p:cNvSpPr txBox="1"/>
          <p:nvPr/>
        </p:nvSpPr>
        <p:spPr>
          <a:xfrm>
            <a:off x="9458463" y="10407100"/>
            <a:ext cx="49089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accent5"/>
                </a:solidFill>
                <a:latin typeface="Inter"/>
                <a:ea typeface="Inter"/>
                <a:cs typeface="Inter"/>
                <a:sym typeface="Inter"/>
              </a:rPr>
              <a:t>Accountability</a:t>
            </a:r>
            <a:endParaRPr sz="3700">
              <a:solidFill>
                <a:schemeClr val="accent5"/>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4"/>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Clr>
                <a:schemeClr val="dk1"/>
              </a:buClr>
              <a:buSzPts val="1100"/>
              <a:buFont typeface="Arial"/>
              <a:buNone/>
            </a:pPr>
            <a:r>
              <a:rPr lang="en"/>
              <a:t>Knowledge</a:t>
            </a:r>
            <a:endParaRPr/>
          </a:p>
        </p:txBody>
      </p:sp>
      <p:sp>
        <p:nvSpPr>
          <p:cNvPr id="352" name="Google Shape;352;p64"/>
          <p:cNvSpPr txBox="1"/>
          <p:nvPr>
            <p:ph idx="7"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rPr lang="en"/>
              <a:t>How to make model know the environment?</a:t>
            </a:r>
            <a:endParaRPr/>
          </a:p>
        </p:txBody>
      </p:sp>
      <p:cxnSp>
        <p:nvCxnSpPr>
          <p:cNvPr id="353" name="Google Shape;353;p64"/>
          <p:cNvCxnSpPr/>
          <p:nvPr/>
        </p:nvCxnSpPr>
        <p:spPr>
          <a:xfrm rot="10800000">
            <a:off x="8477875" y="5316075"/>
            <a:ext cx="0" cy="5985900"/>
          </a:xfrm>
          <a:prstGeom prst="straightConnector1">
            <a:avLst/>
          </a:prstGeom>
          <a:noFill/>
          <a:ln cap="flat" cmpd="sng" w="76200">
            <a:solidFill>
              <a:schemeClr val="accent5"/>
            </a:solidFill>
            <a:prstDash val="solid"/>
            <a:round/>
            <a:headEnd len="med" w="med" type="none"/>
            <a:tailEnd len="med" w="med" type="triangle"/>
          </a:ln>
        </p:spPr>
      </p:cxnSp>
      <p:cxnSp>
        <p:nvCxnSpPr>
          <p:cNvPr id="354" name="Google Shape;354;p64"/>
          <p:cNvCxnSpPr/>
          <p:nvPr/>
        </p:nvCxnSpPr>
        <p:spPr>
          <a:xfrm>
            <a:off x="8477875" y="11301975"/>
            <a:ext cx="8068500" cy="0"/>
          </a:xfrm>
          <a:prstGeom prst="straightConnector1">
            <a:avLst/>
          </a:prstGeom>
          <a:noFill/>
          <a:ln cap="flat" cmpd="sng" w="76200">
            <a:solidFill>
              <a:schemeClr val="accent5"/>
            </a:solidFill>
            <a:prstDash val="solid"/>
            <a:round/>
            <a:headEnd len="med" w="med" type="none"/>
            <a:tailEnd len="med" w="med" type="triangle"/>
          </a:ln>
        </p:spPr>
      </p:cxnSp>
      <p:sp>
        <p:nvSpPr>
          <p:cNvPr id="355" name="Google Shape;355;p64"/>
          <p:cNvSpPr/>
          <p:nvPr/>
        </p:nvSpPr>
        <p:spPr>
          <a:xfrm>
            <a:off x="8941275" y="5678875"/>
            <a:ext cx="3173700" cy="2441100"/>
          </a:xfrm>
          <a:prstGeom prst="roundRect">
            <a:avLst>
              <a:gd fmla="val 16667" name="adj"/>
            </a:avLst>
          </a:prstGeom>
          <a:solidFill>
            <a:schemeClr val="l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2"/>
                </a:solidFill>
                <a:latin typeface="Inter"/>
                <a:ea typeface="Inter"/>
                <a:cs typeface="Inter"/>
                <a:sym typeface="Inter"/>
              </a:rPr>
              <a:t>RAG</a:t>
            </a:r>
            <a:endParaRPr sz="3600">
              <a:solidFill>
                <a:schemeClr val="accent2"/>
              </a:solidFill>
              <a:latin typeface="Inter"/>
              <a:ea typeface="Inter"/>
              <a:cs typeface="Inter"/>
              <a:sym typeface="Inter"/>
            </a:endParaRPr>
          </a:p>
        </p:txBody>
      </p:sp>
      <p:sp>
        <p:nvSpPr>
          <p:cNvPr id="356" name="Google Shape;356;p64"/>
          <p:cNvSpPr/>
          <p:nvPr/>
        </p:nvSpPr>
        <p:spPr>
          <a:xfrm>
            <a:off x="8941275" y="8490425"/>
            <a:ext cx="3173700" cy="2441100"/>
          </a:xfrm>
          <a:prstGeom prst="roundRect">
            <a:avLst>
              <a:gd fmla="val 16667" name="adj"/>
            </a:avLst>
          </a:prstGeom>
          <a:solidFill>
            <a:schemeClr val="lt2"/>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3"/>
                </a:solidFill>
                <a:latin typeface="Inter"/>
                <a:ea typeface="Inter"/>
                <a:cs typeface="Inter"/>
                <a:sym typeface="Inter"/>
              </a:rPr>
              <a:t>Prompt Engineering</a:t>
            </a:r>
            <a:endParaRPr sz="3600">
              <a:solidFill>
                <a:schemeClr val="accent3"/>
              </a:solidFill>
              <a:latin typeface="Inter"/>
              <a:ea typeface="Inter"/>
              <a:cs typeface="Inter"/>
              <a:sym typeface="Inter"/>
            </a:endParaRPr>
          </a:p>
        </p:txBody>
      </p:sp>
      <p:sp>
        <p:nvSpPr>
          <p:cNvPr id="357" name="Google Shape;357;p64"/>
          <p:cNvSpPr/>
          <p:nvPr/>
        </p:nvSpPr>
        <p:spPr>
          <a:xfrm>
            <a:off x="12578375" y="8490425"/>
            <a:ext cx="3173700" cy="2441100"/>
          </a:xfrm>
          <a:prstGeom prst="roundRect">
            <a:avLst>
              <a:gd fmla="val 16667" name="adj"/>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1"/>
                </a:solidFill>
                <a:latin typeface="Inter"/>
                <a:ea typeface="Inter"/>
                <a:cs typeface="Inter"/>
                <a:sym typeface="Inter"/>
              </a:rPr>
              <a:t>Fine-Tuning</a:t>
            </a:r>
            <a:endParaRPr sz="3600">
              <a:solidFill>
                <a:schemeClr val="accent1"/>
              </a:solidFill>
              <a:latin typeface="Inter"/>
              <a:ea typeface="Inter"/>
              <a:cs typeface="Inter"/>
              <a:sym typeface="Inter"/>
            </a:endParaRPr>
          </a:p>
        </p:txBody>
      </p:sp>
      <p:sp>
        <p:nvSpPr>
          <p:cNvPr id="358" name="Google Shape;358;p64"/>
          <p:cNvSpPr txBox="1"/>
          <p:nvPr/>
        </p:nvSpPr>
        <p:spPr>
          <a:xfrm rot="-5400000">
            <a:off x="5383700" y="8158375"/>
            <a:ext cx="51573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accent5"/>
                </a:solidFill>
                <a:latin typeface="Inter"/>
                <a:ea typeface="Inter"/>
                <a:cs typeface="Inter"/>
                <a:sym typeface="Inter"/>
              </a:rPr>
              <a:t>Test Time Data</a:t>
            </a:r>
            <a:endParaRPr sz="3700">
              <a:solidFill>
                <a:schemeClr val="accent5"/>
              </a:solidFill>
              <a:latin typeface="Inter"/>
              <a:ea typeface="Inter"/>
              <a:cs typeface="Inter"/>
              <a:sym typeface="Inter"/>
            </a:endParaRPr>
          </a:p>
        </p:txBody>
      </p:sp>
      <p:sp>
        <p:nvSpPr>
          <p:cNvPr id="359" name="Google Shape;359;p64"/>
          <p:cNvSpPr txBox="1"/>
          <p:nvPr/>
        </p:nvSpPr>
        <p:spPr>
          <a:xfrm>
            <a:off x="9293225" y="11464275"/>
            <a:ext cx="51573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accent5"/>
                </a:solidFill>
                <a:latin typeface="Inter"/>
                <a:ea typeface="Inter"/>
                <a:cs typeface="Inter"/>
                <a:sym typeface="Inter"/>
              </a:rPr>
              <a:t>Train Time Data</a:t>
            </a:r>
            <a:endParaRPr sz="3700">
              <a:solidFill>
                <a:schemeClr val="accent5"/>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5"/>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Memory</a:t>
            </a:r>
            <a:endParaRPr/>
          </a:p>
        </p:txBody>
      </p:sp>
      <p:sp>
        <p:nvSpPr>
          <p:cNvPr id="365" name="Google Shape;365;p65"/>
          <p:cNvSpPr txBox="1"/>
          <p:nvPr>
            <p:ph idx="7"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rPr lang="en"/>
              <a:t>How to make model remember the past?</a:t>
            </a:r>
            <a:endParaRPr/>
          </a:p>
        </p:txBody>
      </p:sp>
      <p:cxnSp>
        <p:nvCxnSpPr>
          <p:cNvPr id="366" name="Google Shape;366;p65"/>
          <p:cNvCxnSpPr/>
          <p:nvPr/>
        </p:nvCxnSpPr>
        <p:spPr>
          <a:xfrm>
            <a:off x="4475850" y="9652900"/>
            <a:ext cx="15432300" cy="0"/>
          </a:xfrm>
          <a:prstGeom prst="straightConnector1">
            <a:avLst/>
          </a:prstGeom>
          <a:noFill/>
          <a:ln cap="flat" cmpd="sng" w="76200">
            <a:solidFill>
              <a:schemeClr val="accent5"/>
            </a:solidFill>
            <a:prstDash val="solid"/>
            <a:round/>
            <a:headEnd len="med" w="med" type="none"/>
            <a:tailEnd len="med" w="med" type="triangle"/>
          </a:ln>
        </p:spPr>
      </p:cxnSp>
      <p:sp>
        <p:nvSpPr>
          <p:cNvPr id="367" name="Google Shape;367;p65"/>
          <p:cNvSpPr/>
          <p:nvPr/>
        </p:nvSpPr>
        <p:spPr>
          <a:xfrm>
            <a:off x="6284775" y="6457600"/>
            <a:ext cx="3173700" cy="2441100"/>
          </a:xfrm>
          <a:prstGeom prst="roundRect">
            <a:avLst>
              <a:gd fmla="val 16667" name="adj"/>
            </a:avLst>
          </a:prstGeom>
          <a:solidFill>
            <a:schemeClr val="l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2"/>
                </a:solidFill>
                <a:latin typeface="Inter"/>
                <a:ea typeface="Inter"/>
                <a:cs typeface="Inter"/>
                <a:sym typeface="Inter"/>
              </a:rPr>
              <a:t>Chat</a:t>
            </a:r>
            <a:endParaRPr sz="3600">
              <a:solidFill>
                <a:schemeClr val="accent2"/>
              </a:solidFill>
              <a:latin typeface="Inter"/>
              <a:ea typeface="Inter"/>
              <a:cs typeface="Inter"/>
              <a:sym typeface="Inter"/>
            </a:endParaRPr>
          </a:p>
        </p:txBody>
      </p:sp>
      <p:sp>
        <p:nvSpPr>
          <p:cNvPr id="368" name="Google Shape;368;p65"/>
          <p:cNvSpPr/>
          <p:nvPr/>
        </p:nvSpPr>
        <p:spPr>
          <a:xfrm>
            <a:off x="10326075" y="6457600"/>
            <a:ext cx="3173700" cy="2441100"/>
          </a:xfrm>
          <a:prstGeom prst="roundRect">
            <a:avLst>
              <a:gd fmla="val 16667" name="adj"/>
            </a:avLst>
          </a:prstGeom>
          <a:solidFill>
            <a:schemeClr val="lt2"/>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3"/>
                </a:solidFill>
                <a:latin typeface="Inter"/>
                <a:ea typeface="Inter"/>
                <a:cs typeface="Inter"/>
                <a:sym typeface="Inter"/>
              </a:rPr>
              <a:t>Compressed chat</a:t>
            </a:r>
            <a:endParaRPr sz="3600">
              <a:solidFill>
                <a:schemeClr val="accent3"/>
              </a:solidFill>
              <a:latin typeface="Inter"/>
              <a:ea typeface="Inter"/>
              <a:cs typeface="Inter"/>
              <a:sym typeface="Inter"/>
            </a:endParaRPr>
          </a:p>
        </p:txBody>
      </p:sp>
      <p:sp>
        <p:nvSpPr>
          <p:cNvPr id="369" name="Google Shape;369;p65"/>
          <p:cNvSpPr/>
          <p:nvPr/>
        </p:nvSpPr>
        <p:spPr>
          <a:xfrm>
            <a:off x="14367375" y="6457600"/>
            <a:ext cx="3173700" cy="2441100"/>
          </a:xfrm>
          <a:prstGeom prst="roundRect">
            <a:avLst>
              <a:gd fmla="val 16667" name="adj"/>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1"/>
                </a:solidFill>
                <a:latin typeface="Inter"/>
                <a:ea typeface="Inter"/>
                <a:cs typeface="Inter"/>
                <a:sym typeface="Inter"/>
              </a:rPr>
              <a:t>Memory pad</a:t>
            </a:r>
            <a:endParaRPr sz="3600">
              <a:solidFill>
                <a:schemeClr val="accent1"/>
              </a:solidFill>
              <a:latin typeface="Inter"/>
              <a:ea typeface="Inter"/>
              <a:cs typeface="Inter"/>
              <a:sym typeface="Inter"/>
            </a:endParaRPr>
          </a:p>
        </p:txBody>
      </p:sp>
      <p:sp>
        <p:nvSpPr>
          <p:cNvPr id="370" name="Google Shape;370;p65"/>
          <p:cNvSpPr txBox="1"/>
          <p:nvPr/>
        </p:nvSpPr>
        <p:spPr>
          <a:xfrm>
            <a:off x="9458463" y="9652900"/>
            <a:ext cx="49089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accent5"/>
                </a:solidFill>
                <a:latin typeface="Inter"/>
                <a:ea typeface="Inter"/>
                <a:cs typeface="Inter"/>
                <a:sym typeface="Inter"/>
              </a:rPr>
              <a:t>Complexity</a:t>
            </a:r>
            <a:endParaRPr sz="3700">
              <a:solidFill>
                <a:schemeClr val="accent5"/>
              </a:solidFill>
              <a:latin typeface="Inter"/>
              <a:ea typeface="Inter"/>
              <a:cs typeface="Inter"/>
              <a:sym typeface="Inter"/>
            </a:endParaRPr>
          </a:p>
        </p:txBody>
      </p:sp>
      <p:cxnSp>
        <p:nvCxnSpPr>
          <p:cNvPr id="371" name="Google Shape;371;p65"/>
          <p:cNvCxnSpPr/>
          <p:nvPr/>
        </p:nvCxnSpPr>
        <p:spPr>
          <a:xfrm>
            <a:off x="4475850" y="10407100"/>
            <a:ext cx="15432300" cy="0"/>
          </a:xfrm>
          <a:prstGeom prst="straightConnector1">
            <a:avLst/>
          </a:prstGeom>
          <a:noFill/>
          <a:ln cap="flat" cmpd="sng" w="76200">
            <a:solidFill>
              <a:schemeClr val="accent5"/>
            </a:solidFill>
            <a:prstDash val="solid"/>
            <a:round/>
            <a:headEnd len="med" w="med" type="triangle"/>
            <a:tailEnd len="med" w="med" type="none"/>
          </a:ln>
        </p:spPr>
      </p:cxnSp>
      <p:sp>
        <p:nvSpPr>
          <p:cNvPr id="372" name="Google Shape;372;p65"/>
          <p:cNvSpPr txBox="1"/>
          <p:nvPr/>
        </p:nvSpPr>
        <p:spPr>
          <a:xfrm>
            <a:off x="9458463" y="10407100"/>
            <a:ext cx="49089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accent5"/>
                </a:solidFill>
                <a:latin typeface="Inter"/>
                <a:ea typeface="Inter"/>
                <a:cs typeface="Inter"/>
                <a:sym typeface="Inter"/>
              </a:rPr>
              <a:t>Token Consumption</a:t>
            </a:r>
            <a:endParaRPr sz="3700">
              <a:solidFill>
                <a:schemeClr val="accent5"/>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8"/>
          <p:cNvSpPr txBox="1"/>
          <p:nvPr>
            <p:ph type="title"/>
          </p:nvPr>
        </p:nvSpPr>
        <p:spPr>
          <a:xfrm>
            <a:off x="1097275" y="1901950"/>
            <a:ext cx="15219600" cy="4989600"/>
          </a:xfrm>
          <a:prstGeom prst="rect">
            <a:avLst/>
          </a:prstGeom>
        </p:spPr>
        <p:txBody>
          <a:bodyPr anchorCtr="0" anchor="t" bIns="243750" lIns="0" spcFirstLastPara="1" rIns="0" wrap="square" tIns="243750">
            <a:noAutofit/>
          </a:bodyPr>
          <a:lstStyle/>
          <a:p>
            <a:pPr indent="0" lvl="0" marL="0" rtl="0" algn="l">
              <a:spcBef>
                <a:spcPts val="0"/>
              </a:spcBef>
              <a:spcAft>
                <a:spcPts val="0"/>
              </a:spcAft>
              <a:buNone/>
            </a:pPr>
            <a:r>
              <a:rPr lang="en"/>
              <a:t>A Lot of Exciting Things Are Made with AI Agents in IDEs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6"/>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Clr>
                <a:schemeClr val="dk1"/>
              </a:buClr>
              <a:buSzPts val="1100"/>
              <a:buFont typeface="Arial"/>
              <a:buNone/>
            </a:pPr>
            <a:r>
              <a:rPr lang="en"/>
              <a:t>Tools</a:t>
            </a:r>
            <a:endParaRPr/>
          </a:p>
        </p:txBody>
      </p:sp>
      <p:sp>
        <p:nvSpPr>
          <p:cNvPr id="378" name="Google Shape;378;p66"/>
          <p:cNvSpPr txBox="1"/>
          <p:nvPr/>
        </p:nvSpPr>
        <p:spPr>
          <a:xfrm>
            <a:off x="9303752" y="9652900"/>
            <a:ext cx="57765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accent5"/>
                </a:solidFill>
                <a:latin typeface="Inter"/>
                <a:ea typeface="Inter"/>
                <a:cs typeface="Inter"/>
                <a:sym typeface="Inter"/>
              </a:rPr>
              <a:t>Engineering complexity</a:t>
            </a:r>
            <a:endParaRPr sz="3700">
              <a:solidFill>
                <a:schemeClr val="accent5"/>
              </a:solidFill>
              <a:latin typeface="Inter"/>
              <a:ea typeface="Inter"/>
              <a:cs typeface="Inter"/>
              <a:sym typeface="Inter"/>
            </a:endParaRPr>
          </a:p>
        </p:txBody>
      </p:sp>
      <p:cxnSp>
        <p:nvCxnSpPr>
          <p:cNvPr id="379" name="Google Shape;379;p66"/>
          <p:cNvCxnSpPr/>
          <p:nvPr/>
        </p:nvCxnSpPr>
        <p:spPr>
          <a:xfrm>
            <a:off x="4475850" y="10407100"/>
            <a:ext cx="15432300" cy="0"/>
          </a:xfrm>
          <a:prstGeom prst="straightConnector1">
            <a:avLst/>
          </a:prstGeom>
          <a:noFill/>
          <a:ln cap="flat" cmpd="sng" w="76200">
            <a:solidFill>
              <a:schemeClr val="accent5"/>
            </a:solidFill>
            <a:prstDash val="solid"/>
            <a:round/>
            <a:headEnd len="med" w="med" type="none"/>
            <a:tailEnd len="med" w="med" type="triangle"/>
          </a:ln>
        </p:spPr>
      </p:cxnSp>
      <p:sp>
        <p:nvSpPr>
          <p:cNvPr id="380" name="Google Shape;380;p66"/>
          <p:cNvSpPr txBox="1"/>
          <p:nvPr/>
        </p:nvSpPr>
        <p:spPr>
          <a:xfrm>
            <a:off x="9458463" y="10407100"/>
            <a:ext cx="49089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700">
                <a:solidFill>
                  <a:schemeClr val="accent5"/>
                </a:solidFill>
                <a:latin typeface="Inter"/>
                <a:ea typeface="Inter"/>
                <a:cs typeface="Inter"/>
                <a:sym typeface="Inter"/>
              </a:rPr>
              <a:t>Performance</a:t>
            </a:r>
            <a:endParaRPr sz="3700">
              <a:solidFill>
                <a:schemeClr val="accent5"/>
              </a:solidFill>
              <a:latin typeface="Inter"/>
              <a:ea typeface="Inter"/>
              <a:cs typeface="Inter"/>
              <a:sym typeface="Inter"/>
            </a:endParaRPr>
          </a:p>
        </p:txBody>
      </p:sp>
      <p:sp>
        <p:nvSpPr>
          <p:cNvPr id="381" name="Google Shape;381;p66"/>
          <p:cNvSpPr/>
          <p:nvPr/>
        </p:nvSpPr>
        <p:spPr>
          <a:xfrm>
            <a:off x="6284775" y="6457600"/>
            <a:ext cx="3173700" cy="2441100"/>
          </a:xfrm>
          <a:prstGeom prst="roundRect">
            <a:avLst>
              <a:gd fmla="val 16667" name="adj"/>
            </a:avLst>
          </a:prstGeom>
          <a:solidFill>
            <a:schemeClr val="l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2"/>
                </a:solidFill>
                <a:latin typeface="Inter"/>
                <a:ea typeface="Inter"/>
                <a:cs typeface="Inter"/>
                <a:sym typeface="Inter"/>
              </a:rPr>
              <a:t>Raw API</a:t>
            </a:r>
            <a:endParaRPr sz="3600">
              <a:solidFill>
                <a:schemeClr val="accent2"/>
              </a:solidFill>
              <a:latin typeface="Inter"/>
              <a:ea typeface="Inter"/>
              <a:cs typeface="Inter"/>
              <a:sym typeface="Inter"/>
            </a:endParaRPr>
          </a:p>
        </p:txBody>
      </p:sp>
      <p:sp>
        <p:nvSpPr>
          <p:cNvPr id="382" name="Google Shape;382;p66"/>
          <p:cNvSpPr/>
          <p:nvPr/>
        </p:nvSpPr>
        <p:spPr>
          <a:xfrm>
            <a:off x="14367375" y="6457600"/>
            <a:ext cx="3173700" cy="2441100"/>
          </a:xfrm>
          <a:prstGeom prst="roundRect">
            <a:avLst>
              <a:gd fmla="val 16667" name="adj"/>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1"/>
                </a:solidFill>
                <a:latin typeface="Inter"/>
                <a:ea typeface="Inter"/>
                <a:cs typeface="Inter"/>
                <a:sym typeface="Inter"/>
              </a:rPr>
              <a:t>Engineered tools</a:t>
            </a:r>
            <a:endParaRPr sz="3600">
              <a:solidFill>
                <a:schemeClr val="accent1"/>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7"/>
          <p:cNvSpPr txBox="1"/>
          <p:nvPr>
            <p:ph type="title"/>
          </p:nvPr>
        </p:nvSpPr>
        <p:spPr>
          <a:xfrm>
            <a:off x="1097275" y="1143000"/>
            <a:ext cx="22207500" cy="5074800"/>
          </a:xfrm>
          <a:prstGeom prst="rect">
            <a:avLst/>
          </a:prstGeom>
        </p:spPr>
        <p:txBody>
          <a:bodyPr anchorCtr="0" anchor="t" bIns="268150" lIns="0" spcFirstLastPara="1" rIns="0" wrap="square" tIns="0">
            <a:noAutofit/>
          </a:bodyPr>
          <a:lstStyle/>
          <a:p>
            <a:pPr indent="0" lvl="0" marL="0" rtl="0" algn="l">
              <a:spcBef>
                <a:spcPts val="0"/>
              </a:spcBef>
              <a:spcAft>
                <a:spcPts val="0"/>
              </a:spcAft>
              <a:buNone/>
            </a:pPr>
            <a:r>
              <a:rPr lang="en"/>
              <a:t>Practical Notes on </a:t>
            </a:r>
            <a:endParaRPr/>
          </a:p>
          <a:p>
            <a:pPr indent="0" lvl="0" marL="0" rtl="0" algn="l">
              <a:spcBef>
                <a:spcPts val="0"/>
              </a:spcBef>
              <a:spcAft>
                <a:spcPts val="0"/>
              </a:spcAft>
              <a:buNone/>
            </a:pPr>
            <a:r>
              <a:rPr lang="en"/>
              <a:t>AI Agents Development</a:t>
            </a:r>
            <a:br>
              <a:rPr lang="en"/>
            </a:br>
            <a:r>
              <a:rPr lang="en"/>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8"/>
          <p:cNvSpPr txBox="1"/>
          <p:nvPr>
            <p:ph type="title"/>
          </p:nvPr>
        </p:nvSpPr>
        <p:spPr>
          <a:xfrm>
            <a:off x="1097280" y="1901952"/>
            <a:ext cx="14651100" cy="4989600"/>
          </a:xfrm>
          <a:prstGeom prst="rect">
            <a:avLst/>
          </a:prstGeom>
        </p:spPr>
        <p:txBody>
          <a:bodyPr anchorCtr="0" anchor="t" bIns="243750" lIns="0" spcFirstLastPara="1" rIns="0" wrap="square" tIns="243750">
            <a:noAutofit/>
          </a:bodyPr>
          <a:lstStyle/>
          <a:p>
            <a:pPr indent="0" lvl="0" marL="0" rtl="0" algn="l">
              <a:spcBef>
                <a:spcPts val="0"/>
              </a:spcBef>
              <a:spcAft>
                <a:spcPts val="0"/>
              </a:spcAft>
              <a:buNone/>
            </a:pPr>
            <a:r>
              <a:rPr lang="en"/>
              <a:t>Where to use AI agents?</a:t>
            </a:r>
            <a:endParaRPr/>
          </a:p>
        </p:txBody>
      </p:sp>
      <p:sp>
        <p:nvSpPr>
          <p:cNvPr id="393" name="Google Shape;393;p68"/>
          <p:cNvSpPr txBox="1"/>
          <p:nvPr>
            <p:ph idx="2" type="title"/>
          </p:nvPr>
        </p:nvSpPr>
        <p:spPr>
          <a:xfrm>
            <a:off x="9507275" y="6954500"/>
            <a:ext cx="13779300" cy="4383900"/>
          </a:xfrm>
          <a:prstGeom prst="rect">
            <a:avLst/>
          </a:prstGeom>
        </p:spPr>
        <p:txBody>
          <a:bodyPr anchorCtr="0" anchor="t" bIns="243750" lIns="0" spcFirstLastPara="1" rIns="0" wrap="square" tIns="243750">
            <a:noAutofit/>
          </a:bodyPr>
          <a:lstStyle/>
          <a:p>
            <a:pPr indent="0" lvl="0" marL="0" rtl="0" algn="r">
              <a:spcBef>
                <a:spcPts val="0"/>
              </a:spcBef>
              <a:spcAft>
                <a:spcPts val="0"/>
              </a:spcAft>
              <a:buNone/>
            </a:pPr>
            <a:r>
              <a:rPr lang="en"/>
              <a:t>Find a task where you </a:t>
            </a:r>
            <a:r>
              <a:rPr lang="en">
                <a:solidFill>
                  <a:schemeClr val="accent1"/>
                </a:solidFill>
              </a:rPr>
              <a:t>can outline an algorithm</a:t>
            </a:r>
            <a:r>
              <a:rPr lang="en"/>
              <a:t> of a solution, but </a:t>
            </a:r>
            <a:r>
              <a:rPr lang="en">
                <a:solidFill>
                  <a:schemeClr val="accent3"/>
                </a:solidFill>
              </a:rPr>
              <a:t>can not automate</a:t>
            </a:r>
            <a:r>
              <a:rPr lang="en"/>
              <a:t> it right away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9"/>
          <p:cNvSpPr txBox="1"/>
          <p:nvPr>
            <p:ph type="title"/>
          </p:nvPr>
        </p:nvSpPr>
        <p:spPr>
          <a:xfrm>
            <a:off x="1097275" y="1901950"/>
            <a:ext cx="15219600" cy="4989600"/>
          </a:xfrm>
          <a:prstGeom prst="rect">
            <a:avLst/>
          </a:prstGeom>
        </p:spPr>
        <p:txBody>
          <a:bodyPr anchorCtr="0" anchor="t" bIns="243750" lIns="0" spcFirstLastPara="1" rIns="0" wrap="square" tIns="243750">
            <a:noAutofit/>
          </a:bodyPr>
          <a:lstStyle/>
          <a:p>
            <a:pPr indent="0" lvl="0" marL="0" rtl="0" algn="l">
              <a:spcBef>
                <a:spcPts val="0"/>
              </a:spcBef>
              <a:spcAft>
                <a:spcPts val="0"/>
              </a:spcAft>
              <a:buNone/>
            </a:pPr>
            <a:r>
              <a:rPr lang="en"/>
              <a:t>People Have Narrative Bias</a:t>
            </a:r>
            <a:endParaRPr/>
          </a:p>
        </p:txBody>
      </p:sp>
      <p:sp>
        <p:nvSpPr>
          <p:cNvPr id="399" name="Google Shape;399;p69"/>
          <p:cNvSpPr txBox="1"/>
          <p:nvPr>
            <p:ph idx="2" type="title"/>
          </p:nvPr>
        </p:nvSpPr>
        <p:spPr>
          <a:xfrm>
            <a:off x="6179350" y="6954500"/>
            <a:ext cx="17107200" cy="4383900"/>
          </a:xfrm>
          <a:prstGeom prst="rect">
            <a:avLst/>
          </a:prstGeom>
        </p:spPr>
        <p:txBody>
          <a:bodyPr anchorCtr="0" anchor="t" bIns="243750" lIns="0" spcFirstLastPara="1" rIns="0" wrap="square" tIns="243750">
            <a:noAutofit/>
          </a:bodyPr>
          <a:lstStyle/>
          <a:p>
            <a:pPr indent="0" lvl="0" marL="0" rtl="0" algn="r">
              <a:spcBef>
                <a:spcPts val="0"/>
              </a:spcBef>
              <a:spcAft>
                <a:spcPts val="0"/>
              </a:spcAft>
              <a:buNone/>
            </a:pPr>
            <a:r>
              <a:rPr lang="en"/>
              <a:t>Online agents—low variance</a:t>
            </a:r>
            <a:endParaRPr/>
          </a:p>
          <a:p>
            <a:pPr indent="0" lvl="0" marL="0" rtl="0" algn="r">
              <a:spcBef>
                <a:spcPts val="0"/>
              </a:spcBef>
              <a:spcAft>
                <a:spcPts val="0"/>
              </a:spcAft>
              <a:buNone/>
            </a:pPr>
            <a:r>
              <a:rPr lang="en"/>
              <a:t>Offline agents—low bias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0"/>
          <p:cNvSpPr txBox="1"/>
          <p:nvPr>
            <p:ph type="title"/>
          </p:nvPr>
        </p:nvSpPr>
        <p:spPr>
          <a:xfrm>
            <a:off x="1097280" y="768096"/>
            <a:ext cx="22209900" cy="2827500"/>
          </a:xfrm>
          <a:prstGeom prst="rect">
            <a:avLst/>
          </a:prstGeom>
          <a:noFill/>
          <a:ln>
            <a:noFill/>
          </a:ln>
        </p:spPr>
        <p:txBody>
          <a:bodyPr anchorCtr="0" anchor="b" bIns="243800" lIns="0" spcFirstLastPara="1" rIns="0" wrap="square" tIns="243800">
            <a:noAutofit/>
          </a:bodyPr>
          <a:lstStyle/>
          <a:p>
            <a:pPr indent="0" lvl="0" marL="0" rtl="0" algn="l">
              <a:spcBef>
                <a:spcPts val="0"/>
              </a:spcBef>
              <a:spcAft>
                <a:spcPts val="0"/>
              </a:spcAft>
              <a:buSzPts val="1100"/>
              <a:buNone/>
            </a:pPr>
            <a:r>
              <a:rPr lang="en"/>
              <a:t>How To Scale With Agents?</a:t>
            </a:r>
            <a:endParaRPr/>
          </a:p>
        </p:txBody>
      </p:sp>
      <p:sp>
        <p:nvSpPr>
          <p:cNvPr id="405" name="Google Shape;405;p70"/>
          <p:cNvSpPr txBox="1"/>
          <p:nvPr>
            <p:ph idx="1" type="body"/>
          </p:nvPr>
        </p:nvSpPr>
        <p:spPr>
          <a:xfrm>
            <a:off x="1097281" y="4998720"/>
            <a:ext cx="7092000" cy="8781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1600"/>
              </a:spcAft>
              <a:buSzPts val="3700"/>
              <a:buNone/>
            </a:pPr>
            <a:r>
              <a:rPr lang="en"/>
              <a:t>Get Offline</a:t>
            </a:r>
            <a:endParaRPr/>
          </a:p>
        </p:txBody>
      </p:sp>
      <p:sp>
        <p:nvSpPr>
          <p:cNvPr id="406" name="Google Shape;406;p70"/>
          <p:cNvSpPr txBox="1"/>
          <p:nvPr>
            <p:ph idx="3" type="body"/>
          </p:nvPr>
        </p:nvSpPr>
        <p:spPr>
          <a:xfrm>
            <a:off x="8683195" y="4998720"/>
            <a:ext cx="7092000" cy="8781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1600"/>
              </a:spcAft>
              <a:buSzPts val="3700"/>
              <a:buNone/>
            </a:pPr>
            <a:r>
              <a:rPr lang="en"/>
              <a:t>Get Verifier</a:t>
            </a:r>
            <a:endParaRPr/>
          </a:p>
        </p:txBody>
      </p:sp>
      <p:sp>
        <p:nvSpPr>
          <p:cNvPr id="407" name="Google Shape;407;p70"/>
          <p:cNvSpPr txBox="1"/>
          <p:nvPr>
            <p:ph idx="4" type="body"/>
          </p:nvPr>
        </p:nvSpPr>
        <p:spPr>
          <a:xfrm>
            <a:off x="8683180" y="5639865"/>
            <a:ext cx="7092000" cy="56988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0"/>
              </a:spcAft>
              <a:buClr>
                <a:schemeClr val="dk1"/>
              </a:buClr>
              <a:buSzPts val="1500"/>
              <a:buFont typeface="Arial"/>
              <a:buNone/>
            </a:pPr>
            <a:r>
              <a:rPr lang="en"/>
              <a:t>If you can verify your results in one or another way without asking the user—do it.</a:t>
            </a:r>
            <a:endParaRPr/>
          </a:p>
          <a:p>
            <a:pPr indent="0" lvl="0" marL="0" rtl="0" algn="l">
              <a:lnSpc>
                <a:spcPct val="115000"/>
              </a:lnSpc>
              <a:spcBef>
                <a:spcPts val="1600"/>
              </a:spcBef>
              <a:spcAft>
                <a:spcPts val="1600"/>
              </a:spcAft>
              <a:buSzPts val="3700"/>
              <a:buNone/>
            </a:pPr>
            <a:r>
              <a:t/>
            </a:r>
            <a:endParaRPr/>
          </a:p>
        </p:txBody>
      </p:sp>
      <p:sp>
        <p:nvSpPr>
          <p:cNvPr id="408" name="Google Shape;408;p70"/>
          <p:cNvSpPr txBox="1"/>
          <p:nvPr>
            <p:ph idx="7" type="subTitle"/>
          </p:nvPr>
        </p:nvSpPr>
        <p:spPr>
          <a:xfrm>
            <a:off x="1076567" y="3730767"/>
            <a:ext cx="22209900" cy="633900"/>
          </a:xfrm>
          <a:prstGeom prst="rect">
            <a:avLst/>
          </a:prstGeom>
          <a:noFill/>
          <a:ln>
            <a:noFill/>
          </a:ln>
        </p:spPr>
        <p:txBody>
          <a:bodyPr anchorCtr="0" anchor="t" bIns="0" lIns="0" spcFirstLastPara="1" rIns="0" wrap="square" tIns="85325">
            <a:noAutofit/>
          </a:bodyPr>
          <a:lstStyle/>
          <a:p>
            <a:pPr indent="0" lvl="0" marL="0" rtl="0" algn="l">
              <a:lnSpc>
                <a:spcPct val="115000"/>
              </a:lnSpc>
              <a:spcBef>
                <a:spcPts val="0"/>
              </a:spcBef>
              <a:spcAft>
                <a:spcPts val="1600"/>
              </a:spcAft>
              <a:buClr>
                <a:schemeClr val="dk1"/>
              </a:buClr>
              <a:buSzPts val="1500"/>
              <a:buFont typeface="Arial"/>
              <a:buNone/>
            </a:pPr>
            <a:r>
              <a:t/>
            </a:r>
            <a:endParaRPr/>
          </a:p>
        </p:txBody>
      </p:sp>
      <p:sp>
        <p:nvSpPr>
          <p:cNvPr id="409" name="Google Shape;409;p70"/>
          <p:cNvSpPr txBox="1"/>
          <p:nvPr>
            <p:ph idx="2" type="body"/>
          </p:nvPr>
        </p:nvSpPr>
        <p:spPr>
          <a:xfrm>
            <a:off x="1097267" y="5639865"/>
            <a:ext cx="7092000" cy="56988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1600"/>
              </a:spcBef>
              <a:spcAft>
                <a:spcPts val="1600"/>
              </a:spcAft>
              <a:buSzPts val="3700"/>
              <a:buNone/>
            </a:pPr>
            <a:r>
              <a:rPr lang="en"/>
              <a:t>Tasks like babysitting builds, checking the pull requests, and fixing low priority problems.</a:t>
            </a:r>
            <a:endParaRPr/>
          </a:p>
        </p:txBody>
      </p:sp>
      <p:sp>
        <p:nvSpPr>
          <p:cNvPr id="410" name="Google Shape;410;p70"/>
          <p:cNvSpPr txBox="1"/>
          <p:nvPr>
            <p:ph idx="5" type="body"/>
          </p:nvPr>
        </p:nvSpPr>
        <p:spPr>
          <a:xfrm>
            <a:off x="16236081" y="4998720"/>
            <a:ext cx="7092000" cy="8781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1600"/>
              </a:spcAft>
              <a:buSzPts val="3700"/>
              <a:buNone/>
            </a:pPr>
            <a:r>
              <a:rPr lang="en"/>
              <a:t>Get Ensemble</a:t>
            </a:r>
            <a:endParaRPr/>
          </a:p>
        </p:txBody>
      </p:sp>
      <p:sp>
        <p:nvSpPr>
          <p:cNvPr id="411" name="Google Shape;411;p70"/>
          <p:cNvSpPr txBox="1"/>
          <p:nvPr>
            <p:ph idx="6" type="body"/>
          </p:nvPr>
        </p:nvSpPr>
        <p:spPr>
          <a:xfrm>
            <a:off x="16236067" y="5639865"/>
            <a:ext cx="7092000" cy="56988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1600"/>
              </a:spcAft>
              <a:buClr>
                <a:schemeClr val="dk1"/>
              </a:buClr>
              <a:buSzPts val="1500"/>
              <a:buFont typeface="Arial"/>
              <a:buNone/>
            </a:pPr>
            <a:r>
              <a:rPr lang="en"/>
              <a:t>Run a bunch of models with low bias (high variance acceptable, e.g., reasoning), aggregate for best solution.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1"/>
          <p:cNvSpPr txBox="1"/>
          <p:nvPr>
            <p:ph type="title"/>
          </p:nvPr>
        </p:nvSpPr>
        <p:spPr>
          <a:xfrm>
            <a:off x="1097280" y="768096"/>
            <a:ext cx="22209900" cy="2827500"/>
          </a:xfrm>
          <a:prstGeom prst="rect">
            <a:avLst/>
          </a:prstGeom>
          <a:noFill/>
          <a:ln>
            <a:noFill/>
          </a:ln>
        </p:spPr>
        <p:txBody>
          <a:bodyPr anchorCtr="0" anchor="b" bIns="243800" lIns="0" spcFirstLastPara="1" rIns="0" wrap="square" tIns="243800">
            <a:noAutofit/>
          </a:bodyPr>
          <a:lstStyle/>
          <a:p>
            <a:pPr indent="0" lvl="0" marL="0" rtl="0" algn="l">
              <a:spcBef>
                <a:spcPts val="0"/>
              </a:spcBef>
              <a:spcAft>
                <a:spcPts val="0"/>
              </a:spcAft>
              <a:buSzPts val="1100"/>
              <a:buNone/>
            </a:pPr>
            <a:r>
              <a:rPr lang="en"/>
              <a:t>How To Do Online Agents?</a:t>
            </a:r>
            <a:endParaRPr/>
          </a:p>
        </p:txBody>
      </p:sp>
      <p:sp>
        <p:nvSpPr>
          <p:cNvPr id="417" name="Google Shape;417;p71"/>
          <p:cNvSpPr txBox="1"/>
          <p:nvPr>
            <p:ph idx="1" type="body"/>
          </p:nvPr>
        </p:nvSpPr>
        <p:spPr>
          <a:xfrm>
            <a:off x="1097281" y="4998720"/>
            <a:ext cx="7092000" cy="8781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1600"/>
              </a:spcAft>
              <a:buSzPts val="3700"/>
              <a:buNone/>
            </a:pPr>
            <a:r>
              <a:rPr lang="en"/>
              <a:t>Coherence</a:t>
            </a:r>
            <a:endParaRPr/>
          </a:p>
        </p:txBody>
      </p:sp>
      <p:sp>
        <p:nvSpPr>
          <p:cNvPr id="418" name="Google Shape;418;p71"/>
          <p:cNvSpPr txBox="1"/>
          <p:nvPr>
            <p:ph idx="3" type="body"/>
          </p:nvPr>
        </p:nvSpPr>
        <p:spPr>
          <a:xfrm>
            <a:off x="8683195" y="4998720"/>
            <a:ext cx="7092000" cy="8781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1600"/>
              </a:spcAft>
              <a:buSzPts val="3700"/>
              <a:buNone/>
            </a:pPr>
            <a:r>
              <a:rPr lang="en"/>
              <a:t>Repetitive Petty Tasks</a:t>
            </a:r>
            <a:endParaRPr/>
          </a:p>
        </p:txBody>
      </p:sp>
      <p:sp>
        <p:nvSpPr>
          <p:cNvPr id="419" name="Google Shape;419;p71"/>
          <p:cNvSpPr txBox="1"/>
          <p:nvPr>
            <p:ph idx="4" type="body"/>
          </p:nvPr>
        </p:nvSpPr>
        <p:spPr>
          <a:xfrm>
            <a:off x="8683180" y="5639865"/>
            <a:ext cx="7092000" cy="56988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1600"/>
              </a:spcBef>
              <a:spcAft>
                <a:spcPts val="1600"/>
              </a:spcAft>
              <a:buSzPts val="3700"/>
              <a:buNone/>
            </a:pPr>
            <a:r>
              <a:rPr lang="en"/>
              <a:t>Small things are easier to roll back, so the cost of mistake goes down.</a:t>
            </a:r>
            <a:endParaRPr/>
          </a:p>
        </p:txBody>
      </p:sp>
      <p:sp>
        <p:nvSpPr>
          <p:cNvPr id="420" name="Google Shape;420;p71"/>
          <p:cNvSpPr txBox="1"/>
          <p:nvPr>
            <p:ph idx="7" type="subTitle"/>
          </p:nvPr>
        </p:nvSpPr>
        <p:spPr>
          <a:xfrm>
            <a:off x="1076567" y="3730767"/>
            <a:ext cx="22209900" cy="633900"/>
          </a:xfrm>
          <a:prstGeom prst="rect">
            <a:avLst/>
          </a:prstGeom>
          <a:noFill/>
          <a:ln>
            <a:noFill/>
          </a:ln>
        </p:spPr>
        <p:txBody>
          <a:bodyPr anchorCtr="0" anchor="t" bIns="0" lIns="0" spcFirstLastPara="1" rIns="0" wrap="square" tIns="85325">
            <a:noAutofit/>
          </a:bodyPr>
          <a:lstStyle/>
          <a:p>
            <a:pPr indent="0" lvl="0" marL="0" rtl="0" algn="l">
              <a:lnSpc>
                <a:spcPct val="115000"/>
              </a:lnSpc>
              <a:spcBef>
                <a:spcPts val="0"/>
              </a:spcBef>
              <a:spcAft>
                <a:spcPts val="1600"/>
              </a:spcAft>
              <a:buClr>
                <a:schemeClr val="dk1"/>
              </a:buClr>
              <a:buSzPts val="1500"/>
              <a:buFont typeface="Arial"/>
              <a:buNone/>
            </a:pPr>
            <a:r>
              <a:t/>
            </a:r>
            <a:endParaRPr/>
          </a:p>
        </p:txBody>
      </p:sp>
      <p:sp>
        <p:nvSpPr>
          <p:cNvPr id="421" name="Google Shape;421;p71"/>
          <p:cNvSpPr txBox="1"/>
          <p:nvPr>
            <p:ph idx="2" type="body"/>
          </p:nvPr>
        </p:nvSpPr>
        <p:spPr>
          <a:xfrm>
            <a:off x="1097267" y="5639865"/>
            <a:ext cx="7092000" cy="56988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1600"/>
              </a:spcBef>
              <a:spcAft>
                <a:spcPts val="0"/>
              </a:spcAft>
              <a:buSzPts val="3700"/>
              <a:buNone/>
            </a:pPr>
            <a:r>
              <a:rPr lang="en"/>
              <a:t>Most practitioners still do agentic flows, not fully agentic solutions.</a:t>
            </a:r>
            <a:endParaRPr/>
          </a:p>
          <a:p>
            <a:pPr indent="0" lvl="0" marL="0" rtl="0" algn="l">
              <a:lnSpc>
                <a:spcPct val="115000"/>
              </a:lnSpc>
              <a:spcBef>
                <a:spcPts val="1600"/>
              </a:spcBef>
              <a:spcAft>
                <a:spcPts val="1600"/>
              </a:spcAft>
              <a:buSzPts val="3700"/>
              <a:buNone/>
            </a:pPr>
            <a:r>
              <a:rPr lang="en"/>
              <a:t>Also, select predictable models.</a:t>
            </a:r>
            <a:endParaRPr/>
          </a:p>
        </p:txBody>
      </p:sp>
      <p:sp>
        <p:nvSpPr>
          <p:cNvPr id="422" name="Google Shape;422;p71"/>
          <p:cNvSpPr txBox="1"/>
          <p:nvPr>
            <p:ph idx="5" type="body"/>
          </p:nvPr>
        </p:nvSpPr>
        <p:spPr>
          <a:xfrm>
            <a:off x="16236081" y="4998720"/>
            <a:ext cx="7092000" cy="8781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1600"/>
              </a:spcAft>
              <a:buSzPts val="3700"/>
              <a:buNone/>
            </a:pPr>
            <a:r>
              <a:rPr lang="en"/>
              <a:t>Keep User In Charge</a:t>
            </a:r>
            <a:endParaRPr/>
          </a:p>
        </p:txBody>
      </p:sp>
      <p:sp>
        <p:nvSpPr>
          <p:cNvPr id="423" name="Google Shape;423;p71"/>
          <p:cNvSpPr txBox="1"/>
          <p:nvPr>
            <p:ph idx="6" type="body"/>
          </p:nvPr>
        </p:nvSpPr>
        <p:spPr>
          <a:xfrm>
            <a:off x="16236067" y="5639865"/>
            <a:ext cx="7092000" cy="56988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0"/>
              </a:spcAft>
              <a:buClr>
                <a:schemeClr val="dk1"/>
              </a:buClr>
              <a:buSzPts val="1500"/>
              <a:buFont typeface="Arial"/>
              <a:buNone/>
            </a:pPr>
            <a:r>
              <a:rPr lang="en"/>
              <a:t>Users like to be able to correct some intermediate steps. </a:t>
            </a:r>
            <a:endParaRPr/>
          </a:p>
          <a:p>
            <a:pPr indent="0" lvl="0" marL="0" rtl="0" algn="l">
              <a:lnSpc>
                <a:spcPct val="115000"/>
              </a:lnSpc>
              <a:spcBef>
                <a:spcPts val="1600"/>
              </a:spcBef>
              <a:spcAft>
                <a:spcPts val="1600"/>
              </a:spcAft>
              <a:buClr>
                <a:schemeClr val="dk1"/>
              </a:buClr>
              <a:buSzPts val="1500"/>
              <a:buFont typeface="Arial"/>
              <a:buNone/>
            </a:pPr>
            <a:r>
              <a:rPr lang="en"/>
              <a:t>Check if model knows what it should and doesn’t assume.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2"/>
          <p:cNvSpPr txBox="1"/>
          <p:nvPr>
            <p:ph type="title"/>
          </p:nvPr>
        </p:nvSpPr>
        <p:spPr>
          <a:xfrm>
            <a:off x="1097275" y="1143000"/>
            <a:ext cx="22207500" cy="5074800"/>
          </a:xfrm>
          <a:prstGeom prst="rect">
            <a:avLst/>
          </a:prstGeom>
        </p:spPr>
        <p:txBody>
          <a:bodyPr anchorCtr="0" anchor="t" bIns="268150" lIns="0" spcFirstLastPara="1" rIns="0" wrap="square" tIns="0">
            <a:noAutofit/>
          </a:bodyPr>
          <a:lstStyle/>
          <a:p>
            <a:pPr indent="0" lvl="0" marL="0" rtl="0" algn="l">
              <a:spcBef>
                <a:spcPts val="0"/>
              </a:spcBef>
              <a:spcAft>
                <a:spcPts val="0"/>
              </a:spcAft>
              <a:buNone/>
            </a:pPr>
            <a:r>
              <a:rPr lang="en"/>
              <a:t>What I Expect </a:t>
            </a:r>
            <a:endParaRPr/>
          </a:p>
          <a:p>
            <a:pPr indent="0" lvl="0" marL="0" rtl="0" algn="l">
              <a:spcBef>
                <a:spcPts val="0"/>
              </a:spcBef>
              <a:spcAft>
                <a:spcPts val="0"/>
              </a:spcAft>
              <a:buNone/>
            </a:pPr>
            <a:r>
              <a:rPr lang="en"/>
              <a:t>From AI Agents</a:t>
            </a:r>
            <a:br>
              <a:rPr lang="en"/>
            </a:br>
            <a:r>
              <a:rPr lang="en"/>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3"/>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Better Aligned models</a:t>
            </a:r>
            <a:endParaRPr/>
          </a:p>
        </p:txBody>
      </p:sp>
      <p:sp>
        <p:nvSpPr>
          <p:cNvPr id="434" name="Google Shape;434;p73"/>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t/>
            </a:r>
            <a:endParaRPr/>
          </a:p>
        </p:txBody>
      </p:sp>
      <p:pic>
        <p:nvPicPr>
          <p:cNvPr id="435" name="Google Shape;435;p73"/>
          <p:cNvPicPr preferRelativeResize="0"/>
          <p:nvPr/>
        </p:nvPicPr>
        <p:blipFill>
          <a:blip r:embed="rId3">
            <a:alphaModFix/>
          </a:blip>
          <a:stretch>
            <a:fillRect/>
          </a:stretch>
        </p:blipFill>
        <p:spPr>
          <a:xfrm>
            <a:off x="3065252" y="4517067"/>
            <a:ext cx="18253496" cy="90465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4"/>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Multiagent Architectures</a:t>
            </a:r>
            <a:endParaRPr/>
          </a:p>
        </p:txBody>
      </p:sp>
      <p:sp>
        <p:nvSpPr>
          <p:cNvPr id="441" name="Google Shape;441;p74"/>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t/>
            </a:r>
            <a:endParaRPr/>
          </a:p>
        </p:txBody>
      </p:sp>
      <p:pic>
        <p:nvPicPr>
          <p:cNvPr id="442" name="Google Shape;442;p74"/>
          <p:cNvPicPr preferRelativeResize="0"/>
          <p:nvPr/>
        </p:nvPicPr>
        <p:blipFill>
          <a:blip r:embed="rId3">
            <a:alphaModFix/>
          </a:blip>
          <a:stretch>
            <a:fillRect/>
          </a:stretch>
        </p:blipFill>
        <p:spPr>
          <a:xfrm>
            <a:off x="3865263" y="4499842"/>
            <a:ext cx="16013225" cy="90465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5"/>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Evaluating Agents</a:t>
            </a:r>
            <a:endParaRPr/>
          </a:p>
        </p:txBody>
      </p:sp>
      <p:sp>
        <p:nvSpPr>
          <p:cNvPr id="448" name="Google Shape;448;p75"/>
          <p:cNvSpPr txBox="1"/>
          <p:nvPr>
            <p:ph idx="3" type="body"/>
          </p:nvPr>
        </p:nvSpPr>
        <p:spPr>
          <a:xfrm>
            <a:off x="1097267" y="5639867"/>
            <a:ext cx="10871700" cy="5698800"/>
          </a:xfrm>
          <a:prstGeom prst="rect">
            <a:avLst/>
          </a:prstGeom>
        </p:spPr>
        <p:txBody>
          <a:bodyPr anchorCtr="0" anchor="t" bIns="0" lIns="0" spcFirstLastPara="1" rIns="0" wrap="square" tIns="195025">
            <a:noAutofit/>
          </a:bodyPr>
          <a:lstStyle/>
          <a:p>
            <a:pPr indent="0" lvl="0" marL="0" rtl="0" algn="l">
              <a:spcBef>
                <a:spcPts val="1600"/>
              </a:spcBef>
              <a:spcAft>
                <a:spcPts val="0"/>
              </a:spcAft>
              <a:buClr>
                <a:schemeClr val="dk1"/>
              </a:buClr>
              <a:buSzPts val="3700"/>
              <a:buFont typeface="Arial"/>
              <a:buNone/>
            </a:pPr>
            <a:r>
              <a:rPr lang="en"/>
              <a:t>SWE-bench SoTA: 64.6%</a:t>
            </a:r>
            <a:endParaRPr/>
          </a:p>
          <a:p>
            <a:pPr indent="0" lvl="0" marL="0" rtl="0" algn="l">
              <a:spcBef>
                <a:spcPts val="1600"/>
              </a:spcBef>
              <a:spcAft>
                <a:spcPts val="0"/>
              </a:spcAft>
              <a:buClr>
                <a:schemeClr val="dk1"/>
              </a:buClr>
              <a:buSzPts val="3700"/>
              <a:buFont typeface="Arial"/>
              <a:buNone/>
            </a:pPr>
            <a:r>
              <a:rPr lang="en"/>
              <a:t>Konwinski Prize SoTA: 10%</a:t>
            </a:r>
            <a:endParaRPr/>
          </a:p>
          <a:p>
            <a:pPr indent="0" lvl="0" marL="0" rtl="0" algn="l">
              <a:spcBef>
                <a:spcPts val="1600"/>
              </a:spcBef>
              <a:spcAft>
                <a:spcPts val="0"/>
              </a:spcAft>
              <a:buClr>
                <a:schemeClr val="dk1"/>
              </a:buClr>
              <a:buSzPts val="3700"/>
              <a:buFont typeface="Arial"/>
              <a:buNone/>
            </a:pPr>
            <a:r>
              <a:t/>
            </a:r>
            <a:endParaRPr/>
          </a:p>
          <a:p>
            <a:pPr indent="0" lvl="0" marL="0" rtl="0" algn="l">
              <a:spcBef>
                <a:spcPts val="1600"/>
              </a:spcBef>
              <a:spcAft>
                <a:spcPts val="1600"/>
              </a:spcAft>
              <a:buClr>
                <a:schemeClr val="dk1"/>
              </a:buClr>
              <a:buSzPts val="3700"/>
              <a:buFont typeface="Arial"/>
              <a:buNone/>
            </a:pPr>
            <a:r>
              <a:rPr lang="en"/>
              <a:t>And googling on top of it.</a:t>
            </a:r>
            <a:endParaRPr/>
          </a:p>
        </p:txBody>
      </p:sp>
      <p:sp>
        <p:nvSpPr>
          <p:cNvPr id="449" name="Google Shape;449;p75"/>
          <p:cNvSpPr txBox="1"/>
          <p:nvPr>
            <p:ph idx="4" type="body"/>
          </p:nvPr>
        </p:nvSpPr>
        <p:spPr>
          <a:xfrm>
            <a:off x="12456533" y="5639867"/>
            <a:ext cx="10871700" cy="5698800"/>
          </a:xfrm>
          <a:prstGeom prst="rect">
            <a:avLst/>
          </a:prstGeom>
        </p:spPr>
        <p:txBody>
          <a:bodyPr anchorCtr="0" anchor="t" bIns="0" lIns="0" spcFirstLastPara="1" rIns="0" wrap="square" tIns="195025">
            <a:noAutofit/>
          </a:bodyPr>
          <a:lstStyle/>
          <a:p>
            <a:pPr indent="0" lvl="0" marL="0" rtl="0" algn="l">
              <a:spcBef>
                <a:spcPts val="1600"/>
              </a:spcBef>
              <a:spcAft>
                <a:spcPts val="0"/>
              </a:spcAft>
              <a:buClr>
                <a:schemeClr val="dk1"/>
              </a:buClr>
              <a:buSzPts val="3700"/>
              <a:buFont typeface="Arial"/>
              <a:buNone/>
            </a:pPr>
            <a:r>
              <a:rPr lang="en"/>
              <a:t>We still mostly measure outcome as if it was a one-shot execution.</a:t>
            </a:r>
            <a:endParaRPr/>
          </a:p>
          <a:p>
            <a:pPr indent="0" lvl="0" marL="0" rtl="0" algn="l">
              <a:spcBef>
                <a:spcPts val="1600"/>
              </a:spcBef>
              <a:spcAft>
                <a:spcPts val="0"/>
              </a:spcAft>
              <a:buClr>
                <a:schemeClr val="dk1"/>
              </a:buClr>
              <a:buSzPts val="3700"/>
              <a:buFont typeface="Arial"/>
              <a:buNone/>
            </a:pPr>
            <a:r>
              <a:t/>
            </a:r>
            <a:endParaRPr/>
          </a:p>
          <a:p>
            <a:pPr indent="0" lvl="0" marL="0" rtl="0" algn="l">
              <a:spcBef>
                <a:spcPts val="1600"/>
              </a:spcBef>
              <a:spcAft>
                <a:spcPts val="0"/>
              </a:spcAft>
              <a:buClr>
                <a:schemeClr val="dk1"/>
              </a:buClr>
              <a:buSzPts val="3700"/>
              <a:buFont typeface="Arial"/>
              <a:buNone/>
            </a:pPr>
            <a:r>
              <a:rPr lang="en"/>
              <a:t>M</a:t>
            </a:r>
            <a:r>
              <a:rPr lang="en"/>
              <a:t>etrics should take into account time, autonomy, quality of trajectory.</a:t>
            </a:r>
            <a:endParaRPr/>
          </a:p>
          <a:p>
            <a:pPr indent="0" lvl="0" marL="0" rtl="0" algn="l">
              <a:spcBef>
                <a:spcPts val="1600"/>
              </a:spcBef>
              <a:spcAft>
                <a:spcPts val="1600"/>
              </a:spcAft>
              <a:buNone/>
            </a:pPr>
            <a:r>
              <a:t/>
            </a:r>
            <a:endParaRPr/>
          </a:p>
        </p:txBody>
      </p:sp>
      <p:sp>
        <p:nvSpPr>
          <p:cNvPr id="450" name="Google Shape;450;p75"/>
          <p:cNvSpPr txBox="1"/>
          <p:nvPr>
            <p:ph idx="1" type="body"/>
          </p:nvPr>
        </p:nvSpPr>
        <p:spPr>
          <a:xfrm>
            <a:off x="1097281" y="4998720"/>
            <a:ext cx="10871700" cy="878100"/>
          </a:xfrm>
          <a:prstGeom prst="rect">
            <a:avLst/>
          </a:prstGeom>
        </p:spPr>
        <p:txBody>
          <a:bodyPr anchorCtr="0" anchor="t" bIns="0" lIns="0" spcFirstLastPara="1" rIns="0" wrap="square" tIns="195025">
            <a:noAutofit/>
          </a:bodyPr>
          <a:lstStyle/>
          <a:p>
            <a:pPr indent="0" lvl="0" marL="0" rtl="0" algn="l">
              <a:spcBef>
                <a:spcPts val="0"/>
              </a:spcBef>
              <a:spcAft>
                <a:spcPts val="1600"/>
              </a:spcAft>
              <a:buClr>
                <a:schemeClr val="dk1"/>
              </a:buClr>
              <a:buSzPts val="3700"/>
              <a:buFont typeface="Arial"/>
              <a:buNone/>
            </a:pPr>
            <a:r>
              <a:rPr lang="en"/>
              <a:t>Contamination</a:t>
            </a:r>
            <a:endParaRPr/>
          </a:p>
        </p:txBody>
      </p:sp>
      <p:sp>
        <p:nvSpPr>
          <p:cNvPr id="451" name="Google Shape;451;p75"/>
          <p:cNvSpPr txBox="1"/>
          <p:nvPr>
            <p:ph idx="2" type="body"/>
          </p:nvPr>
        </p:nvSpPr>
        <p:spPr>
          <a:xfrm>
            <a:off x="12456548" y="4998720"/>
            <a:ext cx="10871700" cy="878100"/>
          </a:xfrm>
          <a:prstGeom prst="rect">
            <a:avLst/>
          </a:prstGeom>
        </p:spPr>
        <p:txBody>
          <a:bodyPr anchorCtr="0" anchor="t" bIns="0" lIns="0" spcFirstLastPara="1" rIns="0" wrap="square" tIns="195025">
            <a:noAutofit/>
          </a:bodyPr>
          <a:lstStyle/>
          <a:p>
            <a:pPr indent="0" lvl="0" marL="0" rtl="0" algn="l">
              <a:spcBef>
                <a:spcPts val="0"/>
              </a:spcBef>
              <a:spcAft>
                <a:spcPts val="1600"/>
              </a:spcAft>
              <a:buNone/>
            </a:pPr>
            <a:r>
              <a:rPr lang="en"/>
              <a:t>Measuring Somewhat Wrong Thing</a:t>
            </a:r>
            <a:endParaRPr/>
          </a:p>
        </p:txBody>
      </p:sp>
      <p:sp>
        <p:nvSpPr>
          <p:cNvPr id="452" name="Google Shape;452;p75"/>
          <p:cNvSpPr txBox="1"/>
          <p:nvPr>
            <p:ph idx="5"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9"/>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FunCoder </a:t>
            </a:r>
            <a:r>
              <a:rPr lang="en" u="sng">
                <a:solidFill>
                  <a:schemeClr val="hlink"/>
                </a:solidFill>
                <a:hlinkClick r:id="rId3"/>
              </a:rPr>
              <a:t>(Chen </a:t>
            </a:r>
            <a:r>
              <a:rPr i="1" lang="en" u="sng">
                <a:solidFill>
                  <a:schemeClr val="hlink"/>
                </a:solidFill>
                <a:hlinkClick r:id="rId4"/>
              </a:rPr>
              <a:t>et al</a:t>
            </a:r>
            <a:r>
              <a:rPr lang="en" u="sng">
                <a:solidFill>
                  <a:schemeClr val="hlink"/>
                </a:solidFill>
                <a:hlinkClick r:id="rId5"/>
              </a:rPr>
              <a:t>., 2024)</a:t>
            </a:r>
            <a:endParaRPr/>
          </a:p>
        </p:txBody>
      </p:sp>
      <p:sp>
        <p:nvSpPr>
          <p:cNvPr id="247" name="Google Shape;247;p49"/>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t/>
            </a:r>
            <a:endParaRPr/>
          </a:p>
        </p:txBody>
      </p:sp>
      <p:pic>
        <p:nvPicPr>
          <p:cNvPr id="248" name="Google Shape;248;p49"/>
          <p:cNvPicPr preferRelativeResize="0"/>
          <p:nvPr/>
        </p:nvPicPr>
        <p:blipFill>
          <a:blip r:embed="rId6">
            <a:alphaModFix/>
          </a:blip>
          <a:stretch>
            <a:fillRect/>
          </a:stretch>
        </p:blipFill>
        <p:spPr>
          <a:xfrm>
            <a:off x="4021150" y="4364667"/>
            <a:ext cx="16981944" cy="90465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6"/>
          <p:cNvSpPr txBox="1"/>
          <p:nvPr>
            <p:ph type="title"/>
          </p:nvPr>
        </p:nvSpPr>
        <p:spPr>
          <a:xfrm>
            <a:off x="1097280" y="768096"/>
            <a:ext cx="22209900" cy="2827500"/>
          </a:xfrm>
          <a:prstGeom prst="rect">
            <a:avLst/>
          </a:prstGeom>
          <a:noFill/>
          <a:ln>
            <a:noFill/>
          </a:ln>
        </p:spPr>
        <p:txBody>
          <a:bodyPr anchorCtr="0" anchor="b" bIns="243800" lIns="0" spcFirstLastPara="1" rIns="0" wrap="square" tIns="243800">
            <a:noAutofit/>
          </a:bodyPr>
          <a:lstStyle/>
          <a:p>
            <a:pPr indent="0" lvl="0" marL="0" rtl="0" algn="l">
              <a:spcBef>
                <a:spcPts val="0"/>
              </a:spcBef>
              <a:spcAft>
                <a:spcPts val="0"/>
              </a:spcAft>
              <a:buSzPts val="1100"/>
              <a:buNone/>
            </a:pPr>
            <a:r>
              <a:rPr lang="en"/>
              <a:t>Lower Level Interactions</a:t>
            </a:r>
            <a:endParaRPr/>
          </a:p>
        </p:txBody>
      </p:sp>
      <p:sp>
        <p:nvSpPr>
          <p:cNvPr id="458" name="Google Shape;458;p76"/>
          <p:cNvSpPr txBox="1"/>
          <p:nvPr>
            <p:ph idx="1" type="body"/>
          </p:nvPr>
        </p:nvSpPr>
        <p:spPr>
          <a:xfrm>
            <a:off x="1097281" y="4998720"/>
            <a:ext cx="10871700" cy="8781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1600"/>
              </a:spcAft>
              <a:buSzPts val="3700"/>
              <a:buNone/>
            </a:pPr>
            <a:r>
              <a:rPr lang="en"/>
              <a:t>Code</a:t>
            </a:r>
            <a:endParaRPr/>
          </a:p>
        </p:txBody>
      </p:sp>
      <p:sp>
        <p:nvSpPr>
          <p:cNvPr id="459" name="Google Shape;459;p76"/>
          <p:cNvSpPr txBox="1"/>
          <p:nvPr>
            <p:ph idx="2" type="body"/>
          </p:nvPr>
        </p:nvSpPr>
        <p:spPr>
          <a:xfrm>
            <a:off x="12456548" y="4998720"/>
            <a:ext cx="10871700" cy="8781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1600"/>
              </a:spcAft>
              <a:buSzPts val="3700"/>
              <a:buNone/>
            </a:pPr>
            <a:r>
              <a:rPr lang="en"/>
              <a:t>Web</a:t>
            </a:r>
            <a:endParaRPr/>
          </a:p>
        </p:txBody>
      </p:sp>
      <p:sp>
        <p:nvSpPr>
          <p:cNvPr id="460" name="Google Shape;460;p76"/>
          <p:cNvSpPr txBox="1"/>
          <p:nvPr>
            <p:ph idx="5" type="subTitle"/>
          </p:nvPr>
        </p:nvSpPr>
        <p:spPr>
          <a:xfrm>
            <a:off x="1076567" y="3730767"/>
            <a:ext cx="22209900" cy="633900"/>
          </a:xfrm>
          <a:prstGeom prst="rect">
            <a:avLst/>
          </a:prstGeom>
          <a:noFill/>
          <a:ln>
            <a:noFill/>
          </a:ln>
        </p:spPr>
        <p:txBody>
          <a:bodyPr anchorCtr="0" anchor="t" bIns="0" lIns="0" spcFirstLastPara="1" rIns="0" wrap="square" tIns="85325">
            <a:noAutofit/>
          </a:bodyPr>
          <a:lstStyle/>
          <a:p>
            <a:pPr indent="0" lvl="0" marL="0" rtl="0" algn="l">
              <a:lnSpc>
                <a:spcPct val="115000"/>
              </a:lnSpc>
              <a:spcBef>
                <a:spcPts val="0"/>
              </a:spcBef>
              <a:spcAft>
                <a:spcPts val="1600"/>
              </a:spcAft>
              <a:buSzPts val="4500"/>
              <a:buNone/>
            </a:pPr>
            <a:r>
              <a:rPr lang="en"/>
              <a:t>Models will better understand low-level modalities</a:t>
            </a:r>
            <a:endParaRPr/>
          </a:p>
        </p:txBody>
      </p:sp>
      <p:sp>
        <p:nvSpPr>
          <p:cNvPr id="461" name="Google Shape;461;p76"/>
          <p:cNvSpPr txBox="1"/>
          <p:nvPr>
            <p:ph idx="3" type="body"/>
          </p:nvPr>
        </p:nvSpPr>
        <p:spPr>
          <a:xfrm>
            <a:off x="1097267" y="5639867"/>
            <a:ext cx="10871700" cy="56988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1600"/>
              </a:spcBef>
              <a:spcAft>
                <a:spcPts val="1600"/>
              </a:spcAft>
              <a:buSzPts val="3700"/>
              <a:buNone/>
            </a:pPr>
            <a:r>
              <a:rPr lang="en"/>
              <a:t>Text tools -&gt; Code tools -&gt; AST</a:t>
            </a:r>
            <a:endParaRPr/>
          </a:p>
        </p:txBody>
      </p:sp>
      <p:sp>
        <p:nvSpPr>
          <p:cNvPr id="462" name="Google Shape;462;p76"/>
          <p:cNvSpPr txBox="1"/>
          <p:nvPr>
            <p:ph idx="4" type="body"/>
          </p:nvPr>
        </p:nvSpPr>
        <p:spPr>
          <a:xfrm>
            <a:off x="12456533" y="5639867"/>
            <a:ext cx="10871700" cy="5698800"/>
          </a:xfrm>
          <a:prstGeom prst="rect">
            <a:avLst/>
          </a:prstGeom>
          <a:noFill/>
          <a:ln>
            <a:noFill/>
          </a:ln>
        </p:spPr>
        <p:txBody>
          <a:bodyPr anchorCtr="0" anchor="t" bIns="0" lIns="0" spcFirstLastPara="1" rIns="0" wrap="square" tIns="195075">
            <a:noAutofit/>
          </a:bodyPr>
          <a:lstStyle/>
          <a:p>
            <a:pPr indent="0" lvl="0" marL="0" rtl="0" algn="l">
              <a:lnSpc>
                <a:spcPct val="115000"/>
              </a:lnSpc>
              <a:spcBef>
                <a:spcPts val="0"/>
              </a:spcBef>
              <a:spcAft>
                <a:spcPts val="1600"/>
              </a:spcAft>
              <a:buClr>
                <a:schemeClr val="dk1"/>
              </a:buClr>
              <a:buSzPts val="1500"/>
              <a:buFont typeface="Arial"/>
              <a:buNone/>
            </a:pPr>
            <a:r>
              <a:rPr lang="en"/>
              <a:t>Screenshot -&gt; DOM -&gt; API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1097267" y="768100"/>
            <a:ext cx="221898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Advanced Tool Usage</a:t>
            </a:r>
            <a:endParaRPr/>
          </a:p>
        </p:txBody>
      </p:sp>
      <p:sp>
        <p:nvSpPr>
          <p:cNvPr id="468" name="Google Shape;468;p77"/>
          <p:cNvSpPr txBox="1"/>
          <p:nvPr>
            <p:ph idx="1" type="body"/>
          </p:nvPr>
        </p:nvSpPr>
        <p:spPr>
          <a:xfrm>
            <a:off x="12435833" y="3730567"/>
            <a:ext cx="10903200" cy="7608000"/>
          </a:xfrm>
          <a:prstGeom prst="rect">
            <a:avLst/>
          </a:prstGeom>
        </p:spPr>
        <p:txBody>
          <a:bodyPr anchorCtr="0" anchor="t" bIns="0" lIns="0" spcFirstLastPara="1" rIns="0" wrap="square" tIns="195025">
            <a:noAutofit/>
          </a:bodyPr>
          <a:lstStyle/>
          <a:p>
            <a:pPr indent="-463550" lvl="0" marL="457200" rtl="0" algn="l">
              <a:spcBef>
                <a:spcPts val="1600"/>
              </a:spcBef>
              <a:spcAft>
                <a:spcPts val="0"/>
              </a:spcAft>
              <a:buSzPts val="3700"/>
              <a:buChar char="●"/>
            </a:pPr>
            <a:r>
              <a:rPr lang="en"/>
              <a:t>Custom models training/prompting</a:t>
            </a:r>
            <a:endParaRPr/>
          </a:p>
          <a:p>
            <a:pPr indent="-463550" lvl="0" marL="457200" rtl="0" algn="l">
              <a:spcBef>
                <a:spcPts val="0"/>
              </a:spcBef>
              <a:spcAft>
                <a:spcPts val="0"/>
              </a:spcAft>
              <a:buSzPts val="3700"/>
              <a:buChar char="●"/>
            </a:pPr>
            <a:r>
              <a:rPr lang="en"/>
              <a:t>One tool at a time</a:t>
            </a:r>
            <a:endParaRPr/>
          </a:p>
          <a:p>
            <a:pPr indent="-463550" lvl="0" marL="457200" rtl="0" algn="l">
              <a:spcBef>
                <a:spcPts val="0"/>
              </a:spcBef>
              <a:spcAft>
                <a:spcPts val="0"/>
              </a:spcAft>
              <a:buSzPts val="3700"/>
              <a:buChar char="●"/>
            </a:pPr>
            <a:r>
              <a:rPr lang="en"/>
              <a:t>Set of tools</a:t>
            </a:r>
            <a:endParaRPr/>
          </a:p>
          <a:p>
            <a:pPr indent="-463550" lvl="0" marL="457200" rtl="0" algn="l">
              <a:spcBef>
                <a:spcPts val="0"/>
              </a:spcBef>
              <a:spcAft>
                <a:spcPts val="0"/>
              </a:spcAft>
              <a:buSzPts val="3700"/>
              <a:buChar char="●"/>
            </a:pPr>
            <a:r>
              <a:rPr lang="en"/>
              <a:t>Code with tools as APIs</a:t>
            </a:r>
            <a:endParaRPr/>
          </a:p>
          <a:p>
            <a:pPr indent="-463550" lvl="0" marL="457200" rtl="0" algn="l">
              <a:spcBef>
                <a:spcPts val="0"/>
              </a:spcBef>
              <a:spcAft>
                <a:spcPts val="0"/>
              </a:spcAft>
              <a:buSzPts val="3700"/>
              <a:buChar char="●"/>
            </a:pPr>
            <a:r>
              <a:rPr lang="en"/>
              <a:t>Saved subroutines</a:t>
            </a:r>
            <a:endParaRPr/>
          </a:p>
          <a:p>
            <a:pPr indent="0" lvl="0" marL="0" rtl="0" algn="l">
              <a:spcBef>
                <a:spcPts val="1600"/>
              </a:spcBef>
              <a:spcAft>
                <a:spcPts val="1600"/>
              </a:spcAft>
              <a:buNone/>
            </a:pPr>
            <a:r>
              <a:t/>
            </a:r>
            <a:endParaRPr/>
          </a:p>
        </p:txBody>
      </p:sp>
      <p:pic>
        <p:nvPicPr>
          <p:cNvPr id="469" name="Google Shape;469;p77"/>
          <p:cNvPicPr preferRelativeResize="0"/>
          <p:nvPr/>
        </p:nvPicPr>
        <p:blipFill>
          <a:blip r:embed="rId3">
            <a:alphaModFix/>
          </a:blip>
          <a:stretch>
            <a:fillRect/>
          </a:stretch>
        </p:blipFill>
        <p:spPr>
          <a:xfrm>
            <a:off x="1161575" y="3685025"/>
            <a:ext cx="10836149" cy="66454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1097267" y="3730764"/>
            <a:ext cx="18403500" cy="5072100"/>
          </a:xfrm>
          <a:prstGeom prst="rect">
            <a:avLst/>
          </a:prstGeom>
        </p:spPr>
        <p:txBody>
          <a:bodyPr anchorCtr="0" anchor="b" bIns="268150" lIns="0" spcFirstLastPara="1" rIns="0" wrap="square" tIns="0">
            <a:noAutofit/>
          </a:bodyPr>
          <a:lstStyle/>
          <a:p>
            <a:pPr indent="0" lvl="0" marL="0" rtl="0" algn="l">
              <a:spcBef>
                <a:spcPts val="0"/>
              </a:spcBef>
              <a:spcAft>
                <a:spcPts val="0"/>
              </a:spcAft>
              <a:buNone/>
            </a:pPr>
            <a:r>
              <a:rPr lang="en"/>
              <a:t>Thank you!</a:t>
            </a:r>
            <a:endParaRPr/>
          </a:p>
        </p:txBody>
      </p:sp>
      <p:sp>
        <p:nvSpPr>
          <p:cNvPr id="475" name="Google Shape;475;p78"/>
          <p:cNvSpPr txBox="1"/>
          <p:nvPr>
            <p:ph idx="1" type="body"/>
          </p:nvPr>
        </p:nvSpPr>
        <p:spPr>
          <a:xfrm>
            <a:off x="1097267" y="9436600"/>
            <a:ext cx="14651100" cy="1713600"/>
          </a:xfrm>
          <a:prstGeom prst="rect">
            <a:avLst/>
          </a:prstGeom>
        </p:spPr>
        <p:txBody>
          <a:bodyPr anchorCtr="0" anchor="t" bIns="0" lIns="0" spcFirstLastPara="1" rIns="0" wrap="square" tIns="195025">
            <a:noAutofit/>
          </a:bodyPr>
          <a:lstStyle/>
          <a:p>
            <a:pPr indent="0" lvl="0" marL="0" rtl="0" algn="l">
              <a:spcBef>
                <a:spcPts val="0"/>
              </a:spcBef>
              <a:spcAft>
                <a:spcPts val="0"/>
              </a:spcAft>
              <a:buNone/>
            </a:pPr>
            <a:r>
              <a:rPr lang="en"/>
              <a:t>Yaroslav Zharov</a:t>
            </a:r>
            <a:endParaRPr/>
          </a:p>
          <a:p>
            <a:pPr indent="0" lvl="0" marL="0" rtl="0" algn="l">
              <a:spcBef>
                <a:spcPts val="500"/>
              </a:spcBef>
              <a:spcAft>
                <a:spcPts val="500"/>
              </a:spcAft>
              <a:buNone/>
            </a:pPr>
            <a:r>
              <a:rPr lang="en"/>
              <a:t>yaroslav.zharov@jetbrains.com</a:t>
            </a:r>
            <a:endParaRPr/>
          </a:p>
        </p:txBody>
      </p:sp>
      <p:pic>
        <p:nvPicPr>
          <p:cNvPr id="476" name="Google Shape;476;p78"/>
          <p:cNvPicPr preferRelativeResize="0"/>
          <p:nvPr/>
        </p:nvPicPr>
        <p:blipFill>
          <a:blip r:embed="rId3">
            <a:alphaModFix/>
          </a:blip>
          <a:stretch>
            <a:fillRect/>
          </a:stretch>
        </p:blipFill>
        <p:spPr>
          <a:xfrm>
            <a:off x="14874442" y="5605702"/>
            <a:ext cx="8330833" cy="37664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0"/>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MARE </a:t>
            </a:r>
            <a:r>
              <a:rPr lang="en" u="sng">
                <a:solidFill>
                  <a:schemeClr val="hlink"/>
                </a:solidFill>
                <a:hlinkClick r:id="rId3"/>
              </a:rPr>
              <a:t>(Jin </a:t>
            </a:r>
            <a:r>
              <a:rPr i="1" lang="en" u="sng">
                <a:solidFill>
                  <a:schemeClr val="hlink"/>
                </a:solidFill>
                <a:hlinkClick r:id="rId4"/>
              </a:rPr>
              <a:t>et al</a:t>
            </a:r>
            <a:r>
              <a:rPr lang="en" u="sng">
                <a:solidFill>
                  <a:schemeClr val="hlink"/>
                </a:solidFill>
                <a:hlinkClick r:id="rId5"/>
              </a:rPr>
              <a:t>., 2024)</a:t>
            </a:r>
            <a:endParaRPr/>
          </a:p>
        </p:txBody>
      </p:sp>
      <p:sp>
        <p:nvSpPr>
          <p:cNvPr id="254" name="Google Shape;254;p50"/>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t/>
            </a:r>
            <a:endParaRPr/>
          </a:p>
        </p:txBody>
      </p:sp>
      <p:pic>
        <p:nvPicPr>
          <p:cNvPr id="255" name="Google Shape;255;p50"/>
          <p:cNvPicPr preferRelativeResize="0"/>
          <p:nvPr/>
        </p:nvPicPr>
        <p:blipFill>
          <a:blip r:embed="rId6">
            <a:alphaModFix/>
          </a:blip>
          <a:stretch>
            <a:fillRect/>
          </a:stretch>
        </p:blipFill>
        <p:spPr>
          <a:xfrm>
            <a:off x="3927063" y="4499842"/>
            <a:ext cx="15889623" cy="90465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1"/>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ChatDev </a:t>
            </a:r>
            <a:r>
              <a:rPr lang="en" u="sng">
                <a:solidFill>
                  <a:schemeClr val="hlink"/>
                </a:solidFill>
                <a:hlinkClick r:id="rId3"/>
              </a:rPr>
              <a:t>(Chen </a:t>
            </a:r>
            <a:r>
              <a:rPr i="1" lang="en" u="sng">
                <a:solidFill>
                  <a:schemeClr val="hlink"/>
                </a:solidFill>
                <a:hlinkClick r:id="rId4"/>
              </a:rPr>
              <a:t>et al</a:t>
            </a:r>
            <a:r>
              <a:rPr lang="en" u="sng">
                <a:solidFill>
                  <a:schemeClr val="hlink"/>
                </a:solidFill>
                <a:hlinkClick r:id="rId5"/>
              </a:rPr>
              <a:t>., 2024)</a:t>
            </a:r>
            <a:endParaRPr/>
          </a:p>
        </p:txBody>
      </p:sp>
      <p:sp>
        <p:nvSpPr>
          <p:cNvPr id="261" name="Google Shape;261;p51"/>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514350" lvl="0" marL="457200" rtl="0" algn="l">
              <a:spcBef>
                <a:spcPts val="0"/>
              </a:spcBef>
              <a:spcAft>
                <a:spcPts val="0"/>
              </a:spcAft>
              <a:buSzPts val="4500"/>
              <a:buChar char="+"/>
            </a:pPr>
            <a:r>
              <a:rPr lang="en"/>
              <a:t>MetaGPT </a:t>
            </a:r>
            <a:r>
              <a:rPr lang="en" u="sng">
                <a:solidFill>
                  <a:schemeClr val="hlink"/>
                </a:solidFill>
                <a:hlinkClick r:id="rId6"/>
              </a:rPr>
              <a:t>(Hong </a:t>
            </a:r>
            <a:r>
              <a:rPr i="1" lang="en" u="sng">
                <a:solidFill>
                  <a:schemeClr val="hlink"/>
                </a:solidFill>
                <a:hlinkClick r:id="rId7"/>
              </a:rPr>
              <a:t>et al</a:t>
            </a:r>
            <a:r>
              <a:rPr lang="en" u="sng">
                <a:solidFill>
                  <a:schemeClr val="hlink"/>
                </a:solidFill>
                <a:hlinkClick r:id="rId8"/>
              </a:rPr>
              <a:t>., 2024)</a:t>
            </a:r>
            <a:r>
              <a:rPr lang="en"/>
              <a:t>, AgileCoder </a:t>
            </a:r>
            <a:r>
              <a:rPr lang="en" u="sng">
                <a:solidFill>
                  <a:schemeClr val="hlink"/>
                </a:solidFill>
                <a:hlinkClick r:id="rId9"/>
              </a:rPr>
              <a:t>(Nguyen et al., 2024)</a:t>
            </a:r>
            <a:r>
              <a:rPr lang="en"/>
              <a:t>, </a:t>
            </a:r>
            <a:r>
              <a:rPr i="1" lang="en"/>
              <a:t>etc</a:t>
            </a:r>
            <a:r>
              <a:rPr lang="en"/>
              <a:t>.</a:t>
            </a:r>
            <a:endParaRPr/>
          </a:p>
        </p:txBody>
      </p:sp>
      <p:pic>
        <p:nvPicPr>
          <p:cNvPr id="262" name="Google Shape;262;p51"/>
          <p:cNvPicPr preferRelativeResize="0"/>
          <p:nvPr/>
        </p:nvPicPr>
        <p:blipFill>
          <a:blip r:embed="rId10">
            <a:alphaModFix/>
          </a:blip>
          <a:stretch>
            <a:fillRect/>
          </a:stretch>
        </p:blipFill>
        <p:spPr>
          <a:xfrm>
            <a:off x="2118275" y="4621329"/>
            <a:ext cx="19507200" cy="8277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2"/>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u="sng">
                <a:solidFill>
                  <a:schemeClr val="hlink"/>
                </a:solidFill>
                <a:hlinkClick r:id="rId3"/>
              </a:rPr>
              <a:t>Junie</a:t>
            </a:r>
            <a:endParaRPr/>
          </a:p>
        </p:txBody>
      </p:sp>
      <p:sp>
        <p:nvSpPr>
          <p:cNvPr id="268" name="Google Shape;268;p52"/>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None/>
            </a:pPr>
            <a:r>
              <a:t/>
            </a:r>
            <a:endParaRPr/>
          </a:p>
        </p:txBody>
      </p:sp>
      <p:pic>
        <p:nvPicPr>
          <p:cNvPr id="269" name="Google Shape;269;p52"/>
          <p:cNvPicPr preferRelativeResize="0"/>
          <p:nvPr/>
        </p:nvPicPr>
        <p:blipFill>
          <a:blip r:embed="rId4">
            <a:alphaModFix/>
          </a:blip>
          <a:stretch>
            <a:fillRect/>
          </a:stretch>
        </p:blipFill>
        <p:spPr>
          <a:xfrm>
            <a:off x="6225825" y="4364667"/>
            <a:ext cx="11953096" cy="90465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Agents are Universal IDE Interfaces</a:t>
            </a:r>
            <a:endParaRPr/>
          </a:p>
        </p:txBody>
      </p:sp>
      <p:sp>
        <p:nvSpPr>
          <p:cNvPr id="275" name="Google Shape;275;p53"/>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t/>
            </a:r>
            <a:endParaRPr/>
          </a:p>
        </p:txBody>
      </p:sp>
      <p:pic>
        <p:nvPicPr>
          <p:cNvPr id="276" name="Google Shape;276;p53"/>
          <p:cNvPicPr preferRelativeResize="0"/>
          <p:nvPr/>
        </p:nvPicPr>
        <p:blipFill>
          <a:blip r:embed="rId3">
            <a:alphaModFix/>
          </a:blip>
          <a:stretch>
            <a:fillRect/>
          </a:stretch>
        </p:blipFill>
        <p:spPr>
          <a:xfrm>
            <a:off x="7455100" y="3730775"/>
            <a:ext cx="9473800" cy="9031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4"/>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Notebook Debugging </a:t>
            </a:r>
            <a:endParaRPr/>
          </a:p>
          <a:p>
            <a:pPr indent="0" lvl="0" marL="0" rtl="0" algn="l">
              <a:spcBef>
                <a:spcPts val="0"/>
              </a:spcBef>
              <a:spcAft>
                <a:spcPts val="0"/>
              </a:spcAft>
              <a:buNone/>
            </a:pPr>
            <a:r>
              <a:rPr lang="en" u="sng">
                <a:solidFill>
                  <a:schemeClr val="hlink"/>
                </a:solidFill>
                <a:hlinkClick r:id="rId3"/>
              </a:rPr>
              <a:t>(Grotov </a:t>
            </a:r>
            <a:r>
              <a:rPr i="1" lang="en" u="sng">
                <a:solidFill>
                  <a:schemeClr val="hlink"/>
                </a:solidFill>
                <a:hlinkClick r:id="rId4"/>
              </a:rPr>
              <a:t>et. al</a:t>
            </a:r>
            <a:r>
              <a:rPr lang="en" u="sng">
                <a:solidFill>
                  <a:schemeClr val="hlink"/>
                </a:solidFill>
                <a:hlinkClick r:id="rId5"/>
              </a:rPr>
              <a:t>, 2024)</a:t>
            </a:r>
            <a:endParaRPr/>
          </a:p>
        </p:txBody>
      </p:sp>
      <p:sp>
        <p:nvSpPr>
          <p:cNvPr id="282" name="Google Shape;282;p54"/>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t/>
            </a:r>
            <a:endParaRPr/>
          </a:p>
        </p:txBody>
      </p:sp>
      <p:pic>
        <p:nvPicPr>
          <p:cNvPr id="283" name="Google Shape;283;p54"/>
          <p:cNvPicPr preferRelativeResize="0"/>
          <p:nvPr/>
        </p:nvPicPr>
        <p:blipFill>
          <a:blip r:embed="rId6">
            <a:alphaModFix/>
          </a:blip>
          <a:stretch>
            <a:fillRect/>
          </a:stretch>
        </p:blipFill>
        <p:spPr>
          <a:xfrm>
            <a:off x="8608600" y="3685025"/>
            <a:ext cx="7166801" cy="9391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5"/>
          <p:cNvSpPr txBox="1"/>
          <p:nvPr>
            <p:ph type="title"/>
          </p:nvPr>
        </p:nvSpPr>
        <p:spPr>
          <a:xfrm>
            <a:off x="1097280" y="768096"/>
            <a:ext cx="22210200" cy="2827500"/>
          </a:xfrm>
          <a:prstGeom prst="rect">
            <a:avLst/>
          </a:prstGeom>
        </p:spPr>
        <p:txBody>
          <a:bodyPr anchorCtr="0" anchor="b" bIns="243750" lIns="0" spcFirstLastPara="1" rIns="0" wrap="square" tIns="243750">
            <a:noAutofit/>
          </a:bodyPr>
          <a:lstStyle/>
          <a:p>
            <a:pPr indent="0" lvl="0" marL="0" rtl="0" algn="l">
              <a:spcBef>
                <a:spcPts val="0"/>
              </a:spcBef>
              <a:spcAft>
                <a:spcPts val="0"/>
              </a:spcAft>
              <a:buNone/>
            </a:pPr>
            <a:r>
              <a:rPr lang="en"/>
              <a:t>Setting up Environment </a:t>
            </a:r>
            <a:endParaRPr/>
          </a:p>
          <a:p>
            <a:pPr indent="0" lvl="0" marL="0" rtl="0" algn="l">
              <a:spcBef>
                <a:spcPts val="0"/>
              </a:spcBef>
              <a:spcAft>
                <a:spcPts val="0"/>
              </a:spcAft>
              <a:buNone/>
            </a:pPr>
            <a:r>
              <a:rPr lang="en" u="sng">
                <a:solidFill>
                  <a:schemeClr val="hlink"/>
                </a:solidFill>
                <a:hlinkClick r:id="rId3"/>
              </a:rPr>
              <a:t>(Eliseeva </a:t>
            </a:r>
            <a:r>
              <a:rPr i="1" lang="en" u="sng">
                <a:solidFill>
                  <a:schemeClr val="hlink"/>
                </a:solidFill>
                <a:hlinkClick r:id="rId4"/>
              </a:rPr>
              <a:t>et. al</a:t>
            </a:r>
            <a:r>
              <a:rPr lang="en" u="sng">
                <a:solidFill>
                  <a:schemeClr val="hlink"/>
                </a:solidFill>
                <a:hlinkClick r:id="rId5"/>
              </a:rPr>
              <a:t>, 2024)</a:t>
            </a:r>
            <a:endParaRPr/>
          </a:p>
        </p:txBody>
      </p:sp>
      <p:sp>
        <p:nvSpPr>
          <p:cNvPr id="289" name="Google Shape;289;p55"/>
          <p:cNvSpPr txBox="1"/>
          <p:nvPr>
            <p:ph idx="2" type="subTitle"/>
          </p:nvPr>
        </p:nvSpPr>
        <p:spPr>
          <a:xfrm>
            <a:off x="1076567" y="3730767"/>
            <a:ext cx="22210200" cy="633900"/>
          </a:xfrm>
          <a:prstGeom prst="rect">
            <a:avLst/>
          </a:prstGeom>
        </p:spPr>
        <p:txBody>
          <a:bodyPr anchorCtr="0" anchor="t" bIns="0" lIns="0" spcFirstLastPara="1" rIns="0" wrap="square" tIns="85325">
            <a:noAutofit/>
          </a:bodyPr>
          <a:lstStyle/>
          <a:p>
            <a:pPr indent="0" lvl="0" marL="0" rtl="0" algn="l">
              <a:spcBef>
                <a:spcPts val="0"/>
              </a:spcBef>
              <a:spcAft>
                <a:spcPts val="1600"/>
              </a:spcAft>
              <a:buClr>
                <a:schemeClr val="dk1"/>
              </a:buClr>
              <a:buSzPts val="1500"/>
              <a:buFont typeface="Arial"/>
              <a:buNone/>
            </a:pPr>
            <a:r>
              <a:t/>
            </a:r>
            <a:endParaRPr/>
          </a:p>
        </p:txBody>
      </p:sp>
      <p:pic>
        <p:nvPicPr>
          <p:cNvPr id="290" name="Google Shape;290;p55"/>
          <p:cNvPicPr preferRelativeResize="0"/>
          <p:nvPr/>
        </p:nvPicPr>
        <p:blipFill>
          <a:blip r:embed="rId6">
            <a:alphaModFix/>
          </a:blip>
          <a:stretch>
            <a:fillRect/>
          </a:stretch>
        </p:blipFill>
        <p:spPr>
          <a:xfrm>
            <a:off x="1757249" y="5040031"/>
            <a:ext cx="20869501" cy="3635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JetBrains Presentation Dark Template 2024">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